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42"/>
  </p:notesMasterIdLst>
  <p:sldIdLst>
    <p:sldId id="299" r:id="rId5"/>
    <p:sldId id="257" r:id="rId6"/>
    <p:sldId id="258" r:id="rId7"/>
    <p:sldId id="301" r:id="rId8"/>
    <p:sldId id="302" r:id="rId9"/>
    <p:sldId id="261" r:id="rId10"/>
    <p:sldId id="262" r:id="rId11"/>
    <p:sldId id="263" r:id="rId12"/>
    <p:sldId id="285" r:id="rId13"/>
    <p:sldId id="286" r:id="rId14"/>
    <p:sldId id="287" r:id="rId15"/>
    <p:sldId id="297" r:id="rId16"/>
    <p:sldId id="300" r:id="rId17"/>
    <p:sldId id="264" r:id="rId18"/>
    <p:sldId id="265" r:id="rId19"/>
    <p:sldId id="266" r:id="rId20"/>
    <p:sldId id="267" r:id="rId21"/>
    <p:sldId id="268" r:id="rId22"/>
    <p:sldId id="269" r:id="rId23"/>
    <p:sldId id="270" r:id="rId24"/>
    <p:sldId id="273" r:id="rId25"/>
    <p:sldId id="272" r:id="rId26"/>
    <p:sldId id="274" r:id="rId27"/>
    <p:sldId id="275" r:id="rId28"/>
    <p:sldId id="276" r:id="rId29"/>
    <p:sldId id="296" r:id="rId30"/>
    <p:sldId id="277" r:id="rId31"/>
    <p:sldId id="278" r:id="rId32"/>
    <p:sldId id="290" r:id="rId33"/>
    <p:sldId id="280" r:id="rId34"/>
    <p:sldId id="291" r:id="rId35"/>
    <p:sldId id="271" r:id="rId36"/>
    <p:sldId id="281" r:id="rId37"/>
    <p:sldId id="282" r:id="rId38"/>
    <p:sldId id="298" r:id="rId39"/>
    <p:sldId id="294" r:id="rId40"/>
    <p:sldId id="283" r:id="rId41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4B2A5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536F7E6-2681-4609-A5D3-243F3923214E}" v="15" dt="2026-08-01T10:34:30.502"/>
    <p1510:client id="{73BEA59A-5C29-FCB9-885B-D733B03C9459}" v="2" dt="2026-08-01T10:18:05.776"/>
    <p1510:client id="{A77F0C29-C38D-4551-19D4-90F98FB03653}" v="1" dt="2026-08-01T10:07:39.884"/>
    <p1510:client id="{EE385482-0E95-2EE0-B135-CBD1A2E6D7A0}" v="71" dt="2026-08-01T10:45:56.72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notesMaster" Target="notesMasters/notesMaster1.xml"/><Relationship Id="rId47" Type="http://schemas.microsoft.com/office/2016/11/relationships/changesInfo" Target="changesInfos/changesInfo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presProps" Target="presProps.xml"/><Relationship Id="rId48" Type="http://schemas.microsoft.com/office/2015/10/relationships/revisionInfo" Target="revisionInfo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slide" Target="slides/slide3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len Boocock" userId="S::helen.boocock@accf.org.au::49ff436f-38b0-47fa-8180-b726093d6544" providerId="AD" clId="Web-{73BEA59A-5C29-FCB9-885B-D733B03C9459}"/>
    <pc:docChg chg="modSld">
      <pc:chgData name="Helen Boocock" userId="S::helen.boocock@accf.org.au::49ff436f-38b0-47fa-8180-b726093d6544" providerId="AD" clId="Web-{73BEA59A-5C29-FCB9-885B-D733B03C9459}" dt="2026-08-01T10:18:05.776" v="1" actId="1076"/>
      <pc:docMkLst>
        <pc:docMk/>
      </pc:docMkLst>
      <pc:sldChg chg="modSp">
        <pc:chgData name="Helen Boocock" userId="S::helen.boocock@accf.org.au::49ff436f-38b0-47fa-8180-b726093d6544" providerId="AD" clId="Web-{73BEA59A-5C29-FCB9-885B-D733B03C9459}" dt="2026-08-01T10:18:05.776" v="1" actId="1076"/>
        <pc:sldMkLst>
          <pc:docMk/>
          <pc:sldMk cId="0" sldId="261"/>
        </pc:sldMkLst>
        <pc:spChg chg="mod">
          <ac:chgData name="Helen Boocock" userId="S::helen.boocock@accf.org.au::49ff436f-38b0-47fa-8180-b726093d6544" providerId="AD" clId="Web-{73BEA59A-5C29-FCB9-885B-D733B03C9459}" dt="2026-08-01T10:18:01.323" v="0" actId="1076"/>
          <ac:spMkLst>
            <pc:docMk/>
            <pc:sldMk cId="0" sldId="261"/>
            <ac:spMk id="3" creationId="{00000000-0000-0000-0000-000000000000}"/>
          </ac:spMkLst>
        </pc:spChg>
        <pc:picChg chg="mod">
          <ac:chgData name="Helen Boocock" userId="S::helen.boocock@accf.org.au::49ff436f-38b0-47fa-8180-b726093d6544" providerId="AD" clId="Web-{73BEA59A-5C29-FCB9-885B-D733B03C9459}" dt="2026-08-01T10:18:05.776" v="1" actId="1076"/>
          <ac:picMkLst>
            <pc:docMk/>
            <pc:sldMk cId="0" sldId="261"/>
            <ac:picMk id="2" creationId="{00000000-0000-0000-0000-000000000000}"/>
          </ac:picMkLst>
        </pc:picChg>
      </pc:sldChg>
    </pc:docChg>
  </pc:docChgLst>
  <pc:docChgLst>
    <pc:chgData name="Helen Boocock" userId="49ff436f-38b0-47fa-8180-b726093d6544" providerId="ADAL" clId="{6C3C6AD0-2674-46EE-A911-5BA736D832A7}"/>
    <pc:docChg chg="undo redo custSel addSld delSld modSld sldOrd">
      <pc:chgData name="Helen Boocock" userId="49ff436f-38b0-47fa-8180-b726093d6544" providerId="ADAL" clId="{6C3C6AD0-2674-46EE-A911-5BA736D832A7}" dt="2026-08-01T10:47:53.299" v="2221" actId="478"/>
      <pc:docMkLst>
        <pc:docMk/>
      </pc:docMkLst>
      <pc:sldChg chg="addSp delSp modSp mod modTransition modAnim">
        <pc:chgData name="Helen Boocock" userId="49ff436f-38b0-47fa-8180-b726093d6544" providerId="ADAL" clId="{6C3C6AD0-2674-46EE-A911-5BA736D832A7}" dt="2026-08-01T10:47:53.299" v="2221" actId="478"/>
        <pc:sldMkLst>
          <pc:docMk/>
          <pc:sldMk cId="0" sldId="257"/>
        </pc:sldMkLst>
        <pc:spChg chg="del">
          <ac:chgData name="Helen Boocock" userId="49ff436f-38b0-47fa-8180-b726093d6544" providerId="ADAL" clId="{6C3C6AD0-2674-46EE-A911-5BA736D832A7}" dt="2026-08-01T10:47:53.299" v="2221" actId="478"/>
          <ac:spMkLst>
            <pc:docMk/>
            <pc:sldMk cId="0" sldId="257"/>
            <ac:spMk id="5" creationId="{00000000-0000-0000-0000-000000000000}"/>
          </ac:spMkLst>
        </pc:spChg>
        <pc:picChg chg="add del mod">
          <ac:chgData name="Helen Boocock" userId="49ff436f-38b0-47fa-8180-b726093d6544" providerId="ADAL" clId="{6C3C6AD0-2674-46EE-A911-5BA736D832A7}" dt="2026-08-01T10:08:00.485" v="2146"/>
          <ac:picMkLst>
            <pc:docMk/>
            <pc:sldMk cId="0" sldId="257"/>
            <ac:picMk id="11" creationId="{9DA34C19-6AE0-22FA-847C-9A9F27A72633}"/>
          </ac:picMkLst>
        </pc:picChg>
      </pc:sldChg>
      <pc:sldChg chg="addSp delSp modSp modTransition modAnim">
        <pc:chgData name="Helen Boocock" userId="49ff436f-38b0-47fa-8180-b726093d6544" providerId="ADAL" clId="{6C3C6AD0-2674-46EE-A911-5BA736D832A7}" dt="2026-08-01T10:08:00.485" v="2146"/>
        <pc:sldMkLst>
          <pc:docMk/>
          <pc:sldMk cId="0" sldId="258"/>
        </pc:sldMkLst>
        <pc:picChg chg="add del mod">
          <ac:chgData name="Helen Boocock" userId="49ff436f-38b0-47fa-8180-b726093d6544" providerId="ADAL" clId="{6C3C6AD0-2674-46EE-A911-5BA736D832A7}" dt="2026-08-01T10:08:00.485" v="2146"/>
          <ac:picMkLst>
            <pc:docMk/>
            <pc:sldMk cId="0" sldId="258"/>
            <ac:picMk id="7" creationId="{FFE27773-E5A2-B2B1-CA66-548DD086491F}"/>
          </ac:picMkLst>
        </pc:picChg>
      </pc:sldChg>
      <pc:sldChg chg="addSp delSp modSp add del mod modTransition modAnim">
        <pc:chgData name="Helen Boocock" userId="49ff436f-38b0-47fa-8180-b726093d6544" providerId="ADAL" clId="{6C3C6AD0-2674-46EE-A911-5BA736D832A7}" dt="2026-08-01T10:34:00.614" v="2205" actId="47"/>
        <pc:sldMkLst>
          <pc:docMk/>
          <pc:sldMk cId="0" sldId="259"/>
        </pc:sldMkLst>
        <pc:picChg chg="add del mod">
          <ac:chgData name="Helen Boocock" userId="49ff436f-38b0-47fa-8180-b726093d6544" providerId="ADAL" clId="{6C3C6AD0-2674-46EE-A911-5BA736D832A7}" dt="2026-08-01T10:08:00.485" v="2146"/>
          <ac:picMkLst>
            <pc:docMk/>
            <pc:sldMk cId="0" sldId="259"/>
            <ac:picMk id="21" creationId="{F530A308-3B02-2179-77DA-C757B2437BAF}"/>
          </ac:picMkLst>
        </pc:picChg>
      </pc:sldChg>
      <pc:sldChg chg="addSp delSp modSp add del mod modTransition delAnim modAnim">
        <pc:chgData name="Helen Boocock" userId="49ff436f-38b0-47fa-8180-b726093d6544" providerId="ADAL" clId="{6C3C6AD0-2674-46EE-A911-5BA736D832A7}" dt="2026-08-01T10:34:01.652" v="2206" actId="47"/>
        <pc:sldMkLst>
          <pc:docMk/>
          <pc:sldMk cId="0" sldId="260"/>
        </pc:sldMkLst>
        <pc:picChg chg="add del mod">
          <ac:chgData name="Helen Boocock" userId="49ff436f-38b0-47fa-8180-b726093d6544" providerId="ADAL" clId="{6C3C6AD0-2674-46EE-A911-5BA736D832A7}" dt="2026-08-01T10:08:00.485" v="2146"/>
          <ac:picMkLst>
            <pc:docMk/>
            <pc:sldMk cId="0" sldId="260"/>
            <ac:picMk id="22" creationId="{C732E721-8E25-3545-0B51-F291423055EA}"/>
          </ac:picMkLst>
        </pc:picChg>
      </pc:sldChg>
      <pc:sldChg chg="addSp delSp modSp add del modTransition modAnim">
        <pc:chgData name="Helen Boocock" userId="49ff436f-38b0-47fa-8180-b726093d6544" providerId="ADAL" clId="{6C3C6AD0-2674-46EE-A911-5BA736D832A7}" dt="2026-08-01T10:34:30.495" v="2211"/>
        <pc:sldMkLst>
          <pc:docMk/>
          <pc:sldMk cId="0" sldId="261"/>
        </pc:sldMkLst>
        <pc:picChg chg="add del mod">
          <ac:chgData name="Helen Boocock" userId="49ff436f-38b0-47fa-8180-b726093d6544" providerId="ADAL" clId="{6C3C6AD0-2674-46EE-A911-5BA736D832A7}" dt="2026-08-01T10:08:00.485" v="2146"/>
          <ac:picMkLst>
            <pc:docMk/>
            <pc:sldMk cId="0" sldId="261"/>
            <ac:picMk id="11" creationId="{608ED0A7-D872-E719-C087-A32753FDC0A9}"/>
          </ac:picMkLst>
        </pc:picChg>
      </pc:sldChg>
      <pc:sldChg chg="addSp delSp modSp add del mod modTransition modAnim">
        <pc:chgData name="Helen Boocock" userId="49ff436f-38b0-47fa-8180-b726093d6544" providerId="ADAL" clId="{6C3C6AD0-2674-46EE-A911-5BA736D832A7}" dt="2026-08-01T10:34:30.495" v="2211"/>
        <pc:sldMkLst>
          <pc:docMk/>
          <pc:sldMk cId="0" sldId="262"/>
        </pc:sldMkLst>
        <pc:picChg chg="add del mod">
          <ac:chgData name="Helen Boocock" userId="49ff436f-38b0-47fa-8180-b726093d6544" providerId="ADAL" clId="{6C3C6AD0-2674-46EE-A911-5BA736D832A7}" dt="2026-08-01T10:08:00.485" v="2146"/>
          <ac:picMkLst>
            <pc:docMk/>
            <pc:sldMk cId="0" sldId="262"/>
            <ac:picMk id="14" creationId="{0635DD76-E081-9F4F-5431-F96826851550}"/>
          </ac:picMkLst>
        </pc:picChg>
      </pc:sldChg>
      <pc:sldChg chg="addSp delSp modSp modTransition modAnim">
        <pc:chgData name="Helen Boocock" userId="49ff436f-38b0-47fa-8180-b726093d6544" providerId="ADAL" clId="{6C3C6AD0-2674-46EE-A911-5BA736D832A7}" dt="2026-08-01T10:08:00.485" v="2146"/>
        <pc:sldMkLst>
          <pc:docMk/>
          <pc:sldMk cId="3062738014" sldId="263"/>
        </pc:sldMkLst>
        <pc:picChg chg="add del mod">
          <ac:chgData name="Helen Boocock" userId="49ff436f-38b0-47fa-8180-b726093d6544" providerId="ADAL" clId="{6C3C6AD0-2674-46EE-A911-5BA736D832A7}" dt="2026-08-01T10:08:00.485" v="2146"/>
          <ac:picMkLst>
            <pc:docMk/>
            <pc:sldMk cId="3062738014" sldId="263"/>
            <ac:picMk id="7" creationId="{8C1DC410-F5CE-0725-4F2F-3629AFB16273}"/>
          </ac:picMkLst>
        </pc:picChg>
      </pc:sldChg>
      <pc:sldChg chg="addSp delSp modSp modTransition modAnim">
        <pc:chgData name="Helen Boocock" userId="49ff436f-38b0-47fa-8180-b726093d6544" providerId="ADAL" clId="{6C3C6AD0-2674-46EE-A911-5BA736D832A7}" dt="2026-08-01T10:08:00.485" v="2146"/>
        <pc:sldMkLst>
          <pc:docMk/>
          <pc:sldMk cId="0" sldId="264"/>
        </pc:sldMkLst>
        <pc:picChg chg="add del mod">
          <ac:chgData name="Helen Boocock" userId="49ff436f-38b0-47fa-8180-b726093d6544" providerId="ADAL" clId="{6C3C6AD0-2674-46EE-A911-5BA736D832A7}" dt="2026-08-01T10:08:00.485" v="2146"/>
          <ac:picMkLst>
            <pc:docMk/>
            <pc:sldMk cId="0" sldId="264"/>
            <ac:picMk id="9" creationId="{9CBE0DEC-79E5-724F-BA9E-828817A9AD95}"/>
          </ac:picMkLst>
        </pc:picChg>
      </pc:sldChg>
      <pc:sldChg chg="addSp delSp modSp mod modTransition modAnim">
        <pc:chgData name="Helen Boocock" userId="49ff436f-38b0-47fa-8180-b726093d6544" providerId="ADAL" clId="{6C3C6AD0-2674-46EE-A911-5BA736D832A7}" dt="2026-08-01T10:08:00.485" v="2146"/>
        <pc:sldMkLst>
          <pc:docMk/>
          <pc:sldMk cId="0" sldId="265"/>
        </pc:sldMkLst>
        <pc:picChg chg="mod">
          <ac:chgData name="Helen Boocock" userId="49ff436f-38b0-47fa-8180-b726093d6544" providerId="ADAL" clId="{6C3C6AD0-2674-46EE-A911-5BA736D832A7}" dt="2026-07-11T10:17:08.517" v="2139" actId="1076"/>
          <ac:picMkLst>
            <pc:docMk/>
            <pc:sldMk cId="0" sldId="265"/>
            <ac:picMk id="2" creationId="{00000000-0000-0000-0000-000000000000}"/>
          </ac:picMkLst>
        </pc:picChg>
        <pc:picChg chg="add del mod">
          <ac:chgData name="Helen Boocock" userId="49ff436f-38b0-47fa-8180-b726093d6544" providerId="ADAL" clId="{6C3C6AD0-2674-46EE-A911-5BA736D832A7}" dt="2026-08-01T10:08:00.485" v="2146"/>
          <ac:picMkLst>
            <pc:docMk/>
            <pc:sldMk cId="0" sldId="265"/>
            <ac:picMk id="10" creationId="{29D64178-067C-1F91-F771-DE031C820B90}"/>
          </ac:picMkLst>
        </pc:picChg>
      </pc:sldChg>
      <pc:sldChg chg="addSp delSp modSp modTransition modAnim">
        <pc:chgData name="Helen Boocock" userId="49ff436f-38b0-47fa-8180-b726093d6544" providerId="ADAL" clId="{6C3C6AD0-2674-46EE-A911-5BA736D832A7}" dt="2026-08-01T10:08:00.485" v="2146"/>
        <pc:sldMkLst>
          <pc:docMk/>
          <pc:sldMk cId="0" sldId="266"/>
        </pc:sldMkLst>
        <pc:picChg chg="add del mod">
          <ac:chgData name="Helen Boocock" userId="49ff436f-38b0-47fa-8180-b726093d6544" providerId="ADAL" clId="{6C3C6AD0-2674-46EE-A911-5BA736D832A7}" dt="2026-08-01T10:08:00.485" v="2146"/>
          <ac:picMkLst>
            <pc:docMk/>
            <pc:sldMk cId="0" sldId="266"/>
            <ac:picMk id="14" creationId="{B1409BE1-DBE6-CBEC-F85F-5E0CD2333E63}"/>
          </ac:picMkLst>
        </pc:picChg>
      </pc:sldChg>
      <pc:sldChg chg="addSp delSp modSp modTransition modAnim">
        <pc:chgData name="Helen Boocock" userId="49ff436f-38b0-47fa-8180-b726093d6544" providerId="ADAL" clId="{6C3C6AD0-2674-46EE-A911-5BA736D832A7}" dt="2026-08-01T10:08:00.485" v="2146"/>
        <pc:sldMkLst>
          <pc:docMk/>
          <pc:sldMk cId="0" sldId="267"/>
        </pc:sldMkLst>
        <pc:picChg chg="add del mod">
          <ac:chgData name="Helen Boocock" userId="49ff436f-38b0-47fa-8180-b726093d6544" providerId="ADAL" clId="{6C3C6AD0-2674-46EE-A911-5BA736D832A7}" dt="2026-08-01T10:08:00.485" v="2146"/>
          <ac:picMkLst>
            <pc:docMk/>
            <pc:sldMk cId="0" sldId="267"/>
            <ac:picMk id="10" creationId="{9B61A18C-96F6-D882-466E-336CF2A5C2B1}"/>
          </ac:picMkLst>
        </pc:picChg>
      </pc:sldChg>
      <pc:sldChg chg="addSp delSp modSp mod modTransition modAnim">
        <pc:chgData name="Helen Boocock" userId="49ff436f-38b0-47fa-8180-b726093d6544" providerId="ADAL" clId="{6C3C6AD0-2674-46EE-A911-5BA736D832A7}" dt="2026-08-01T10:08:00.485" v="2146"/>
        <pc:sldMkLst>
          <pc:docMk/>
          <pc:sldMk cId="0" sldId="268"/>
        </pc:sldMkLst>
        <pc:picChg chg="add del mod">
          <ac:chgData name="Helen Boocock" userId="49ff436f-38b0-47fa-8180-b726093d6544" providerId="ADAL" clId="{6C3C6AD0-2674-46EE-A911-5BA736D832A7}" dt="2026-08-01T10:08:00.485" v="2146"/>
          <ac:picMkLst>
            <pc:docMk/>
            <pc:sldMk cId="0" sldId="268"/>
            <ac:picMk id="11" creationId="{AE8E9FFE-436C-08AD-BF11-AA93D67833A6}"/>
          </ac:picMkLst>
        </pc:picChg>
      </pc:sldChg>
      <pc:sldChg chg="addSp delSp modSp modTransition modAnim">
        <pc:chgData name="Helen Boocock" userId="49ff436f-38b0-47fa-8180-b726093d6544" providerId="ADAL" clId="{6C3C6AD0-2674-46EE-A911-5BA736D832A7}" dt="2026-08-01T10:08:00.485" v="2146"/>
        <pc:sldMkLst>
          <pc:docMk/>
          <pc:sldMk cId="0" sldId="269"/>
        </pc:sldMkLst>
        <pc:picChg chg="add del mod">
          <ac:chgData name="Helen Boocock" userId="49ff436f-38b0-47fa-8180-b726093d6544" providerId="ADAL" clId="{6C3C6AD0-2674-46EE-A911-5BA736D832A7}" dt="2026-08-01T10:08:00.485" v="2146"/>
          <ac:picMkLst>
            <pc:docMk/>
            <pc:sldMk cId="0" sldId="269"/>
            <ac:picMk id="8" creationId="{1C11B5AC-1BA4-9300-C1E7-7D62D80933C2}"/>
          </ac:picMkLst>
        </pc:picChg>
      </pc:sldChg>
      <pc:sldChg chg="addSp delSp modSp modTransition modAnim">
        <pc:chgData name="Helen Boocock" userId="49ff436f-38b0-47fa-8180-b726093d6544" providerId="ADAL" clId="{6C3C6AD0-2674-46EE-A911-5BA736D832A7}" dt="2026-08-01T10:08:00.485" v="2146"/>
        <pc:sldMkLst>
          <pc:docMk/>
          <pc:sldMk cId="0" sldId="270"/>
        </pc:sldMkLst>
        <pc:picChg chg="add del mod">
          <ac:chgData name="Helen Boocock" userId="49ff436f-38b0-47fa-8180-b726093d6544" providerId="ADAL" clId="{6C3C6AD0-2674-46EE-A911-5BA736D832A7}" dt="2026-08-01T10:08:00.485" v="2146"/>
          <ac:picMkLst>
            <pc:docMk/>
            <pc:sldMk cId="0" sldId="270"/>
            <ac:picMk id="10" creationId="{003836CD-D44C-561A-EB5C-07B81FCEA206}"/>
          </ac:picMkLst>
        </pc:picChg>
      </pc:sldChg>
      <pc:sldChg chg="addSp delSp modSp mod modTransition modAnim">
        <pc:chgData name="Helen Boocock" userId="49ff436f-38b0-47fa-8180-b726093d6544" providerId="ADAL" clId="{6C3C6AD0-2674-46EE-A911-5BA736D832A7}" dt="2026-08-01T10:47:11.629" v="2219" actId="478"/>
        <pc:sldMkLst>
          <pc:docMk/>
          <pc:sldMk cId="4000269848" sldId="271"/>
        </pc:sldMkLst>
        <pc:spChg chg="del mod">
          <ac:chgData name="Helen Boocock" userId="49ff436f-38b0-47fa-8180-b726093d6544" providerId="ADAL" clId="{6C3C6AD0-2674-46EE-A911-5BA736D832A7}" dt="2026-08-01T10:47:11.629" v="2219" actId="478"/>
          <ac:spMkLst>
            <pc:docMk/>
            <pc:sldMk cId="4000269848" sldId="271"/>
            <ac:spMk id="5" creationId="{00000000-0000-0000-0000-000000000000}"/>
          </ac:spMkLst>
        </pc:spChg>
        <pc:picChg chg="add del mod">
          <ac:chgData name="Helen Boocock" userId="49ff436f-38b0-47fa-8180-b726093d6544" providerId="ADAL" clId="{6C3C6AD0-2674-46EE-A911-5BA736D832A7}" dt="2026-08-01T10:08:00.485" v="2146"/>
          <ac:picMkLst>
            <pc:docMk/>
            <pc:sldMk cId="4000269848" sldId="271"/>
            <ac:picMk id="8" creationId="{392FF8C3-2992-B7F6-8264-343449CF4B7E}"/>
          </ac:picMkLst>
        </pc:picChg>
      </pc:sldChg>
      <pc:sldChg chg="addSp delSp modSp mod modTransition modAnim">
        <pc:chgData name="Helen Boocock" userId="49ff436f-38b0-47fa-8180-b726093d6544" providerId="ADAL" clId="{6C3C6AD0-2674-46EE-A911-5BA736D832A7}" dt="2026-08-01T10:08:00.485" v="2146"/>
        <pc:sldMkLst>
          <pc:docMk/>
          <pc:sldMk cId="0" sldId="272"/>
        </pc:sldMkLst>
        <pc:picChg chg="add del mod">
          <ac:chgData name="Helen Boocock" userId="49ff436f-38b0-47fa-8180-b726093d6544" providerId="ADAL" clId="{6C3C6AD0-2674-46EE-A911-5BA736D832A7}" dt="2026-08-01T10:08:00.485" v="2146"/>
          <ac:picMkLst>
            <pc:docMk/>
            <pc:sldMk cId="0" sldId="272"/>
            <ac:picMk id="10" creationId="{28FB247D-5422-E26E-0278-F039C2D2780E}"/>
          </ac:picMkLst>
        </pc:picChg>
      </pc:sldChg>
      <pc:sldChg chg="addSp delSp modSp modTransition modAnim">
        <pc:chgData name="Helen Boocock" userId="49ff436f-38b0-47fa-8180-b726093d6544" providerId="ADAL" clId="{6C3C6AD0-2674-46EE-A911-5BA736D832A7}" dt="2026-08-01T10:08:00.485" v="2146"/>
        <pc:sldMkLst>
          <pc:docMk/>
          <pc:sldMk cId="0" sldId="273"/>
        </pc:sldMkLst>
        <pc:picChg chg="add del mod">
          <ac:chgData name="Helen Boocock" userId="49ff436f-38b0-47fa-8180-b726093d6544" providerId="ADAL" clId="{6C3C6AD0-2674-46EE-A911-5BA736D832A7}" dt="2026-08-01T10:08:00.485" v="2146"/>
          <ac:picMkLst>
            <pc:docMk/>
            <pc:sldMk cId="0" sldId="273"/>
            <ac:picMk id="9" creationId="{17E2AC24-64CB-60B4-F086-6B0239C81FB0}"/>
          </ac:picMkLst>
        </pc:picChg>
      </pc:sldChg>
      <pc:sldChg chg="addSp delSp modSp mod modTransition modAnim">
        <pc:chgData name="Helen Boocock" userId="49ff436f-38b0-47fa-8180-b726093d6544" providerId="ADAL" clId="{6C3C6AD0-2674-46EE-A911-5BA736D832A7}" dt="2026-08-01T10:08:00.485" v="2146"/>
        <pc:sldMkLst>
          <pc:docMk/>
          <pc:sldMk cId="0" sldId="274"/>
        </pc:sldMkLst>
        <pc:spChg chg="mod">
          <ac:chgData name="Helen Boocock" userId="49ff436f-38b0-47fa-8180-b726093d6544" providerId="ADAL" clId="{6C3C6AD0-2674-46EE-A911-5BA736D832A7}" dt="2026-07-12T06:45:18.147" v="2141" actId="313"/>
          <ac:spMkLst>
            <pc:docMk/>
            <pc:sldMk cId="0" sldId="274"/>
            <ac:spMk id="3" creationId="{00000000-0000-0000-0000-000000000000}"/>
          </ac:spMkLst>
        </pc:spChg>
        <pc:picChg chg="add del mod">
          <ac:chgData name="Helen Boocock" userId="49ff436f-38b0-47fa-8180-b726093d6544" providerId="ADAL" clId="{6C3C6AD0-2674-46EE-A911-5BA736D832A7}" dt="2026-08-01T10:08:00.485" v="2146"/>
          <ac:picMkLst>
            <pc:docMk/>
            <pc:sldMk cId="0" sldId="274"/>
            <ac:picMk id="9" creationId="{B09E6FEA-75A4-B7B6-B072-BCAD019AE175}"/>
          </ac:picMkLst>
        </pc:picChg>
      </pc:sldChg>
      <pc:sldChg chg="addSp delSp modSp modTransition modAnim">
        <pc:chgData name="Helen Boocock" userId="49ff436f-38b0-47fa-8180-b726093d6544" providerId="ADAL" clId="{6C3C6AD0-2674-46EE-A911-5BA736D832A7}" dt="2026-08-01T10:08:00.485" v="2146"/>
        <pc:sldMkLst>
          <pc:docMk/>
          <pc:sldMk cId="0" sldId="275"/>
        </pc:sldMkLst>
        <pc:picChg chg="add del mod">
          <ac:chgData name="Helen Boocock" userId="49ff436f-38b0-47fa-8180-b726093d6544" providerId="ADAL" clId="{6C3C6AD0-2674-46EE-A911-5BA736D832A7}" dt="2026-08-01T10:08:00.485" v="2146"/>
          <ac:picMkLst>
            <pc:docMk/>
            <pc:sldMk cId="0" sldId="275"/>
            <ac:picMk id="7" creationId="{B4ABC072-1157-402D-721E-0AAFD4E6441D}"/>
          </ac:picMkLst>
        </pc:picChg>
      </pc:sldChg>
      <pc:sldChg chg="addSp delSp modSp modTransition modAnim">
        <pc:chgData name="Helen Boocock" userId="49ff436f-38b0-47fa-8180-b726093d6544" providerId="ADAL" clId="{6C3C6AD0-2674-46EE-A911-5BA736D832A7}" dt="2026-08-01T10:08:00.485" v="2146"/>
        <pc:sldMkLst>
          <pc:docMk/>
          <pc:sldMk cId="0" sldId="276"/>
        </pc:sldMkLst>
        <pc:picChg chg="add del mod">
          <ac:chgData name="Helen Boocock" userId="49ff436f-38b0-47fa-8180-b726093d6544" providerId="ADAL" clId="{6C3C6AD0-2674-46EE-A911-5BA736D832A7}" dt="2026-08-01T10:08:00.485" v="2146"/>
          <ac:picMkLst>
            <pc:docMk/>
            <pc:sldMk cId="0" sldId="276"/>
            <ac:picMk id="7" creationId="{996C42AD-156A-03EC-0E08-C99407F8C238}"/>
          </ac:picMkLst>
        </pc:picChg>
      </pc:sldChg>
      <pc:sldChg chg="addSp delSp modSp modTransition modAnim">
        <pc:chgData name="Helen Boocock" userId="49ff436f-38b0-47fa-8180-b726093d6544" providerId="ADAL" clId="{6C3C6AD0-2674-46EE-A911-5BA736D832A7}" dt="2026-08-01T10:08:00.485" v="2146"/>
        <pc:sldMkLst>
          <pc:docMk/>
          <pc:sldMk cId="0" sldId="277"/>
        </pc:sldMkLst>
        <pc:picChg chg="add del mod">
          <ac:chgData name="Helen Boocock" userId="49ff436f-38b0-47fa-8180-b726093d6544" providerId="ADAL" clId="{6C3C6AD0-2674-46EE-A911-5BA736D832A7}" dt="2026-08-01T10:08:00.485" v="2146"/>
          <ac:picMkLst>
            <pc:docMk/>
            <pc:sldMk cId="0" sldId="277"/>
            <ac:picMk id="26" creationId="{976C5DD9-5B90-5FEC-446E-771C97B717F4}"/>
          </ac:picMkLst>
        </pc:picChg>
      </pc:sldChg>
      <pc:sldChg chg="addSp delSp modSp modTransition modAnim">
        <pc:chgData name="Helen Boocock" userId="49ff436f-38b0-47fa-8180-b726093d6544" providerId="ADAL" clId="{6C3C6AD0-2674-46EE-A911-5BA736D832A7}" dt="2026-08-01T10:08:00.485" v="2146"/>
        <pc:sldMkLst>
          <pc:docMk/>
          <pc:sldMk cId="0" sldId="278"/>
        </pc:sldMkLst>
        <pc:picChg chg="add del mod">
          <ac:chgData name="Helen Boocock" userId="49ff436f-38b0-47fa-8180-b726093d6544" providerId="ADAL" clId="{6C3C6AD0-2674-46EE-A911-5BA736D832A7}" dt="2026-08-01T10:08:00.485" v="2146"/>
          <ac:picMkLst>
            <pc:docMk/>
            <pc:sldMk cId="0" sldId="278"/>
            <ac:picMk id="4" creationId="{92C81831-8650-F530-0E16-26413028AC2B}"/>
          </ac:picMkLst>
        </pc:picChg>
      </pc:sldChg>
      <pc:sldChg chg="addSp delSp modSp modTransition modAnim">
        <pc:chgData name="Helen Boocock" userId="49ff436f-38b0-47fa-8180-b726093d6544" providerId="ADAL" clId="{6C3C6AD0-2674-46EE-A911-5BA736D832A7}" dt="2026-08-01T10:08:00.485" v="2146"/>
        <pc:sldMkLst>
          <pc:docMk/>
          <pc:sldMk cId="0" sldId="280"/>
        </pc:sldMkLst>
        <pc:picChg chg="add del mod">
          <ac:chgData name="Helen Boocock" userId="49ff436f-38b0-47fa-8180-b726093d6544" providerId="ADAL" clId="{6C3C6AD0-2674-46EE-A911-5BA736D832A7}" dt="2026-08-01T10:08:00.485" v="2146"/>
          <ac:picMkLst>
            <pc:docMk/>
            <pc:sldMk cId="0" sldId="280"/>
            <ac:picMk id="9" creationId="{5F69CF38-60F2-0BA4-EF18-0305BE50A18E}"/>
          </ac:picMkLst>
        </pc:picChg>
      </pc:sldChg>
      <pc:sldChg chg="addSp delSp modSp modTransition modAnim">
        <pc:chgData name="Helen Boocock" userId="49ff436f-38b0-47fa-8180-b726093d6544" providerId="ADAL" clId="{6C3C6AD0-2674-46EE-A911-5BA736D832A7}" dt="2026-08-01T10:08:00.485" v="2146"/>
        <pc:sldMkLst>
          <pc:docMk/>
          <pc:sldMk cId="0" sldId="281"/>
        </pc:sldMkLst>
        <pc:picChg chg="add del mod">
          <ac:chgData name="Helen Boocock" userId="49ff436f-38b0-47fa-8180-b726093d6544" providerId="ADAL" clId="{6C3C6AD0-2674-46EE-A911-5BA736D832A7}" dt="2026-08-01T10:08:00.485" v="2146"/>
          <ac:picMkLst>
            <pc:docMk/>
            <pc:sldMk cId="0" sldId="281"/>
            <ac:picMk id="4" creationId="{FE6C230E-E982-2D97-F45F-16374BEE8D91}"/>
          </ac:picMkLst>
        </pc:picChg>
      </pc:sldChg>
      <pc:sldChg chg="addSp delSp modSp mod modTransition modAnim">
        <pc:chgData name="Helen Boocock" userId="49ff436f-38b0-47fa-8180-b726093d6544" providerId="ADAL" clId="{6C3C6AD0-2674-46EE-A911-5BA736D832A7}" dt="2026-08-01T10:46:59.370" v="2217" actId="1076"/>
        <pc:sldMkLst>
          <pc:docMk/>
          <pc:sldMk cId="0" sldId="282"/>
        </pc:sldMkLst>
        <pc:spChg chg="add mod">
          <ac:chgData name="Helen Boocock" userId="49ff436f-38b0-47fa-8180-b726093d6544" providerId="ADAL" clId="{6C3C6AD0-2674-46EE-A911-5BA736D832A7}" dt="2026-08-01T10:46:59.370" v="2217" actId="1076"/>
          <ac:spMkLst>
            <pc:docMk/>
            <pc:sldMk cId="0" sldId="282"/>
            <ac:spMk id="4" creationId="{28253EF2-67CE-CE1B-987E-6893AC564A93}"/>
          </ac:spMkLst>
        </pc:spChg>
        <pc:picChg chg="add del mod">
          <ac:chgData name="Helen Boocock" userId="49ff436f-38b0-47fa-8180-b726093d6544" providerId="ADAL" clId="{6C3C6AD0-2674-46EE-A911-5BA736D832A7}" dt="2026-08-01T10:08:00.485" v="2146"/>
          <ac:picMkLst>
            <pc:docMk/>
            <pc:sldMk cId="0" sldId="282"/>
            <ac:picMk id="4" creationId="{263DAC7C-E0CD-0A66-C022-38A3CA0EC7BF}"/>
          </ac:picMkLst>
        </pc:picChg>
      </pc:sldChg>
      <pc:sldChg chg="addSp delSp modSp modTransition modAnim">
        <pc:chgData name="Helen Boocock" userId="49ff436f-38b0-47fa-8180-b726093d6544" providerId="ADAL" clId="{6C3C6AD0-2674-46EE-A911-5BA736D832A7}" dt="2026-08-01T10:08:00.485" v="2146"/>
        <pc:sldMkLst>
          <pc:docMk/>
          <pc:sldMk cId="0" sldId="283"/>
        </pc:sldMkLst>
        <pc:picChg chg="add del mod">
          <ac:chgData name="Helen Boocock" userId="49ff436f-38b0-47fa-8180-b726093d6544" providerId="ADAL" clId="{6C3C6AD0-2674-46EE-A911-5BA736D832A7}" dt="2026-08-01T10:08:00.485" v="2146"/>
          <ac:picMkLst>
            <pc:docMk/>
            <pc:sldMk cId="0" sldId="283"/>
            <ac:picMk id="4" creationId="{5354C28F-833C-341D-446C-DB67CD4F1D4E}"/>
          </ac:picMkLst>
        </pc:picChg>
      </pc:sldChg>
      <pc:sldChg chg="addSp delSp modSp modTransition modAnim">
        <pc:chgData name="Helen Boocock" userId="49ff436f-38b0-47fa-8180-b726093d6544" providerId="ADAL" clId="{6C3C6AD0-2674-46EE-A911-5BA736D832A7}" dt="2026-08-01T10:08:00.485" v="2146"/>
        <pc:sldMkLst>
          <pc:docMk/>
          <pc:sldMk cId="0" sldId="285"/>
        </pc:sldMkLst>
        <pc:picChg chg="add del mod">
          <ac:chgData name="Helen Boocock" userId="49ff436f-38b0-47fa-8180-b726093d6544" providerId="ADAL" clId="{6C3C6AD0-2674-46EE-A911-5BA736D832A7}" dt="2026-08-01T10:08:00.485" v="2146"/>
          <ac:picMkLst>
            <pc:docMk/>
            <pc:sldMk cId="0" sldId="285"/>
            <ac:picMk id="7" creationId="{204AF03B-7800-E73C-AFFA-6BB68DA56A02}"/>
          </ac:picMkLst>
        </pc:picChg>
      </pc:sldChg>
      <pc:sldChg chg="addSp delSp modSp modTransition modAnim">
        <pc:chgData name="Helen Boocock" userId="49ff436f-38b0-47fa-8180-b726093d6544" providerId="ADAL" clId="{6C3C6AD0-2674-46EE-A911-5BA736D832A7}" dt="2026-08-01T10:08:00.485" v="2146"/>
        <pc:sldMkLst>
          <pc:docMk/>
          <pc:sldMk cId="0" sldId="286"/>
        </pc:sldMkLst>
        <pc:picChg chg="add del mod">
          <ac:chgData name="Helen Boocock" userId="49ff436f-38b0-47fa-8180-b726093d6544" providerId="ADAL" clId="{6C3C6AD0-2674-46EE-A911-5BA736D832A7}" dt="2026-08-01T10:08:00.485" v="2146"/>
          <ac:picMkLst>
            <pc:docMk/>
            <pc:sldMk cId="0" sldId="286"/>
            <ac:picMk id="8" creationId="{DF86D859-3437-3767-C364-C566F6B99FC5}"/>
          </ac:picMkLst>
        </pc:picChg>
      </pc:sldChg>
      <pc:sldChg chg="addSp delSp modSp modTransition modAnim">
        <pc:chgData name="Helen Boocock" userId="49ff436f-38b0-47fa-8180-b726093d6544" providerId="ADAL" clId="{6C3C6AD0-2674-46EE-A911-5BA736D832A7}" dt="2026-08-01T10:08:00.485" v="2146"/>
        <pc:sldMkLst>
          <pc:docMk/>
          <pc:sldMk cId="1440647107" sldId="287"/>
        </pc:sldMkLst>
        <pc:picChg chg="add del mod">
          <ac:chgData name="Helen Boocock" userId="49ff436f-38b0-47fa-8180-b726093d6544" providerId="ADAL" clId="{6C3C6AD0-2674-46EE-A911-5BA736D832A7}" dt="2026-08-01T10:08:00.485" v="2146"/>
          <ac:picMkLst>
            <pc:docMk/>
            <pc:sldMk cId="1440647107" sldId="287"/>
            <ac:picMk id="8" creationId="{835673ED-3394-299B-F6DD-C977CEA79754}"/>
          </ac:picMkLst>
        </pc:picChg>
      </pc:sldChg>
      <pc:sldChg chg="addSp delSp modSp modTransition modAnim">
        <pc:chgData name="Helen Boocock" userId="49ff436f-38b0-47fa-8180-b726093d6544" providerId="ADAL" clId="{6C3C6AD0-2674-46EE-A911-5BA736D832A7}" dt="2026-08-01T10:08:00.485" v="2146"/>
        <pc:sldMkLst>
          <pc:docMk/>
          <pc:sldMk cId="0" sldId="290"/>
        </pc:sldMkLst>
        <pc:picChg chg="add del mod">
          <ac:chgData name="Helen Boocock" userId="49ff436f-38b0-47fa-8180-b726093d6544" providerId="ADAL" clId="{6C3C6AD0-2674-46EE-A911-5BA736D832A7}" dt="2026-08-01T10:08:00.485" v="2146"/>
          <ac:picMkLst>
            <pc:docMk/>
            <pc:sldMk cId="0" sldId="290"/>
            <ac:picMk id="21" creationId="{683CC935-443B-CD2E-0992-CB62274F97D2}"/>
          </ac:picMkLst>
        </pc:picChg>
      </pc:sldChg>
      <pc:sldChg chg="addSp delSp modSp mod modTransition modAnim">
        <pc:chgData name="Helen Boocock" userId="49ff436f-38b0-47fa-8180-b726093d6544" providerId="ADAL" clId="{6C3C6AD0-2674-46EE-A911-5BA736D832A7}" dt="2026-08-01T10:47:15.937" v="2220" actId="478"/>
        <pc:sldMkLst>
          <pc:docMk/>
          <pc:sldMk cId="0" sldId="291"/>
        </pc:sldMkLst>
        <pc:spChg chg="del">
          <ac:chgData name="Helen Boocock" userId="49ff436f-38b0-47fa-8180-b726093d6544" providerId="ADAL" clId="{6C3C6AD0-2674-46EE-A911-5BA736D832A7}" dt="2026-08-01T10:47:15.937" v="2220" actId="478"/>
          <ac:spMkLst>
            <pc:docMk/>
            <pc:sldMk cId="0" sldId="291"/>
            <ac:spMk id="17" creationId="{00000000-0000-0000-0000-000000000000}"/>
          </ac:spMkLst>
        </pc:spChg>
        <pc:picChg chg="add del mod">
          <ac:chgData name="Helen Boocock" userId="49ff436f-38b0-47fa-8180-b726093d6544" providerId="ADAL" clId="{6C3C6AD0-2674-46EE-A911-5BA736D832A7}" dt="2026-08-01T10:08:00.485" v="2146"/>
          <ac:picMkLst>
            <pc:docMk/>
            <pc:sldMk cId="0" sldId="291"/>
            <ac:picMk id="20" creationId="{E40E38EE-8395-E107-CE7B-27439D6D3D35}"/>
          </ac:picMkLst>
        </pc:picChg>
      </pc:sldChg>
      <pc:sldChg chg="addSp delSp modSp mod modTransition modAnim">
        <pc:chgData name="Helen Boocock" userId="49ff436f-38b0-47fa-8180-b726093d6544" providerId="ADAL" clId="{6C3C6AD0-2674-46EE-A911-5BA736D832A7}" dt="2026-08-01T10:46:50.496" v="2215" actId="22"/>
        <pc:sldMkLst>
          <pc:docMk/>
          <pc:sldMk cId="927242078" sldId="294"/>
        </pc:sldMkLst>
        <pc:spChg chg="add">
          <ac:chgData name="Helen Boocock" userId="49ff436f-38b0-47fa-8180-b726093d6544" providerId="ADAL" clId="{6C3C6AD0-2674-46EE-A911-5BA736D832A7}" dt="2026-08-01T10:46:50.496" v="2215" actId="22"/>
          <ac:spMkLst>
            <pc:docMk/>
            <pc:sldMk cId="927242078" sldId="294"/>
            <ac:spMk id="7" creationId="{55261CCC-CEDD-73D1-CF3D-18AB8719538B}"/>
          </ac:spMkLst>
        </pc:spChg>
        <pc:picChg chg="add del mod">
          <ac:chgData name="Helen Boocock" userId="49ff436f-38b0-47fa-8180-b726093d6544" providerId="ADAL" clId="{6C3C6AD0-2674-46EE-A911-5BA736D832A7}" dt="2026-08-01T10:08:00.485" v="2146"/>
          <ac:picMkLst>
            <pc:docMk/>
            <pc:sldMk cId="927242078" sldId="294"/>
            <ac:picMk id="7" creationId="{A591E9EB-5D39-E141-6A0B-FF7E27EDFA9A}"/>
          </ac:picMkLst>
        </pc:picChg>
      </pc:sldChg>
      <pc:sldChg chg="addSp delSp modSp mod modTransition modAnim">
        <pc:chgData name="Helen Boocock" userId="49ff436f-38b0-47fa-8180-b726093d6544" providerId="ADAL" clId="{6C3C6AD0-2674-46EE-A911-5BA736D832A7}" dt="2026-08-01T10:08:00.485" v="2146"/>
        <pc:sldMkLst>
          <pc:docMk/>
          <pc:sldMk cId="0" sldId="296"/>
        </pc:sldMkLst>
        <pc:spChg chg="mod">
          <ac:chgData name="Helen Boocock" userId="49ff436f-38b0-47fa-8180-b726093d6544" providerId="ADAL" clId="{6C3C6AD0-2674-46EE-A911-5BA736D832A7}" dt="2026-07-11T10:16:04.956" v="2134" actId="14100"/>
          <ac:spMkLst>
            <pc:docMk/>
            <pc:sldMk cId="0" sldId="296"/>
            <ac:spMk id="3" creationId="{00000000-0000-0000-0000-000000000000}"/>
          </ac:spMkLst>
        </pc:spChg>
        <pc:spChg chg="mod">
          <ac:chgData name="Helen Boocock" userId="49ff436f-38b0-47fa-8180-b726093d6544" providerId="ADAL" clId="{6C3C6AD0-2674-46EE-A911-5BA736D832A7}" dt="2026-07-11T10:16:32.320" v="2138" actId="14100"/>
          <ac:spMkLst>
            <pc:docMk/>
            <pc:sldMk cId="0" sldId="296"/>
            <ac:spMk id="4" creationId="{00000000-0000-0000-0000-000000000000}"/>
          </ac:spMkLst>
        </pc:spChg>
        <pc:picChg chg="mod">
          <ac:chgData name="Helen Boocock" userId="49ff436f-38b0-47fa-8180-b726093d6544" providerId="ADAL" clId="{6C3C6AD0-2674-46EE-A911-5BA736D832A7}" dt="2026-07-11T10:16:26.990" v="2137" actId="14100"/>
          <ac:picMkLst>
            <pc:docMk/>
            <pc:sldMk cId="0" sldId="296"/>
            <ac:picMk id="2" creationId="{00000000-0000-0000-0000-000000000000}"/>
          </ac:picMkLst>
        </pc:picChg>
        <pc:picChg chg="add del mod">
          <ac:chgData name="Helen Boocock" userId="49ff436f-38b0-47fa-8180-b726093d6544" providerId="ADAL" clId="{6C3C6AD0-2674-46EE-A911-5BA736D832A7}" dt="2026-08-01T10:08:00.485" v="2146"/>
          <ac:picMkLst>
            <pc:docMk/>
            <pc:sldMk cId="0" sldId="296"/>
            <ac:picMk id="12" creationId="{BF1E92F5-ABCD-52CB-7E1E-0B0A333C0D21}"/>
          </ac:picMkLst>
        </pc:picChg>
      </pc:sldChg>
      <pc:sldChg chg="addSp delSp modSp modTransition modAnim">
        <pc:chgData name="Helen Boocock" userId="49ff436f-38b0-47fa-8180-b726093d6544" providerId="ADAL" clId="{6C3C6AD0-2674-46EE-A911-5BA736D832A7}" dt="2026-08-01T10:08:00.485" v="2146"/>
        <pc:sldMkLst>
          <pc:docMk/>
          <pc:sldMk cId="3041879453" sldId="297"/>
        </pc:sldMkLst>
        <pc:picChg chg="add del mod">
          <ac:chgData name="Helen Boocock" userId="49ff436f-38b0-47fa-8180-b726093d6544" providerId="ADAL" clId="{6C3C6AD0-2674-46EE-A911-5BA736D832A7}" dt="2026-08-01T10:08:00.485" v="2146"/>
          <ac:picMkLst>
            <pc:docMk/>
            <pc:sldMk cId="3041879453" sldId="297"/>
            <ac:picMk id="7" creationId="{119F19CF-11F2-8263-2865-74EC3BE0BFD1}"/>
          </ac:picMkLst>
        </pc:picChg>
      </pc:sldChg>
      <pc:sldChg chg="addSp delSp modSp mod modTransition modAnim">
        <pc:chgData name="Helen Boocock" userId="49ff436f-38b0-47fa-8180-b726093d6544" providerId="ADAL" clId="{6C3C6AD0-2674-46EE-A911-5BA736D832A7}" dt="2026-08-01T10:46:42.791" v="2214" actId="208"/>
        <pc:sldMkLst>
          <pc:docMk/>
          <pc:sldMk cId="1024293718" sldId="298"/>
        </pc:sldMkLst>
        <pc:spChg chg="add mod">
          <ac:chgData name="Helen Boocock" userId="49ff436f-38b0-47fa-8180-b726093d6544" providerId="ADAL" clId="{6C3C6AD0-2674-46EE-A911-5BA736D832A7}" dt="2026-08-01T10:46:42.791" v="2214" actId="208"/>
          <ac:spMkLst>
            <pc:docMk/>
            <pc:sldMk cId="1024293718" sldId="298"/>
            <ac:spMk id="4" creationId="{D3CD1C55-60D7-B915-182A-A92F7BA74F30}"/>
          </ac:spMkLst>
        </pc:spChg>
        <pc:picChg chg="add del mod">
          <ac:chgData name="Helen Boocock" userId="49ff436f-38b0-47fa-8180-b726093d6544" providerId="ADAL" clId="{6C3C6AD0-2674-46EE-A911-5BA736D832A7}" dt="2026-08-01T10:08:00.485" v="2146"/>
          <ac:picMkLst>
            <pc:docMk/>
            <pc:sldMk cId="1024293718" sldId="298"/>
            <ac:picMk id="9" creationId="{67A16C6B-1F85-42C4-A98C-A1B680B84F99}"/>
          </ac:picMkLst>
        </pc:picChg>
      </pc:sldChg>
      <pc:sldChg chg="addSp delSp modSp add modTransition modAnim">
        <pc:chgData name="Helen Boocock" userId="49ff436f-38b0-47fa-8180-b726093d6544" providerId="ADAL" clId="{6C3C6AD0-2674-46EE-A911-5BA736D832A7}" dt="2026-08-01T10:08:00.485" v="2146"/>
        <pc:sldMkLst>
          <pc:docMk/>
          <pc:sldMk cId="0" sldId="299"/>
        </pc:sldMkLst>
        <pc:picChg chg="add del mod">
          <ac:chgData name="Helen Boocock" userId="49ff436f-38b0-47fa-8180-b726093d6544" providerId="ADAL" clId="{6C3C6AD0-2674-46EE-A911-5BA736D832A7}" dt="2026-08-01T10:08:00.485" v="2146"/>
          <ac:picMkLst>
            <pc:docMk/>
            <pc:sldMk cId="0" sldId="299"/>
            <ac:picMk id="10" creationId="{59960CE8-C256-20F2-9175-C2A64DDDB954}"/>
          </ac:picMkLst>
        </pc:picChg>
      </pc:sldChg>
      <pc:sldChg chg="delSp add del modTransition modAnim">
        <pc:chgData name="Helen Boocock" userId="49ff436f-38b0-47fa-8180-b726093d6544" providerId="ADAL" clId="{6C3C6AD0-2674-46EE-A911-5BA736D832A7}" dt="2026-08-01T10:08:00.485" v="2146"/>
        <pc:sldMkLst>
          <pc:docMk/>
          <pc:sldMk cId="0" sldId="300"/>
        </pc:sldMkLst>
        <pc:picChg chg="del">
          <ac:chgData name="Helen Boocock" userId="49ff436f-38b0-47fa-8180-b726093d6544" providerId="ADAL" clId="{6C3C6AD0-2674-46EE-A911-5BA736D832A7}" dt="2026-08-01T10:08:00.485" v="2146"/>
          <ac:picMkLst>
            <pc:docMk/>
            <pc:sldMk cId="0" sldId="300"/>
            <ac:picMk id="9" creationId="{1BB08DDD-4F33-2D10-3EB2-6E49E42D486F}"/>
          </ac:picMkLst>
        </pc:picChg>
      </pc:sldChg>
      <pc:sldChg chg="addSp delSp modSp add del mod modTransition modAnim">
        <pc:chgData name="Helen Boocock" userId="49ff436f-38b0-47fa-8180-b726093d6544" providerId="ADAL" clId="{6C3C6AD0-2674-46EE-A911-5BA736D832A7}" dt="2026-08-01T10:34:30.495" v="2211"/>
        <pc:sldMkLst>
          <pc:docMk/>
          <pc:sldMk cId="0" sldId="301"/>
        </pc:sldMkLst>
        <pc:spChg chg="add mod">
          <ac:chgData name="Helen Boocock" userId="49ff436f-38b0-47fa-8180-b726093d6544" providerId="ADAL" clId="{6C3C6AD0-2674-46EE-A911-5BA736D832A7}" dt="2026-08-01T10:32:52.470" v="2199" actId="1076"/>
          <ac:spMkLst>
            <pc:docMk/>
            <pc:sldMk cId="0" sldId="301"/>
            <ac:spMk id="14" creationId="{A7559CCD-0622-0FBB-6F87-D551FC2EE16F}"/>
          </ac:spMkLst>
        </pc:spChg>
        <pc:picChg chg="add del mod ord">
          <ac:chgData name="Helen Boocock" userId="49ff436f-38b0-47fa-8180-b726093d6544" providerId="ADAL" clId="{6C3C6AD0-2674-46EE-A911-5BA736D832A7}" dt="2026-08-01T10:33:04.105" v="2200" actId="478"/>
          <ac:picMkLst>
            <pc:docMk/>
            <pc:sldMk cId="0" sldId="301"/>
            <ac:picMk id="16" creationId="{B43CA5CE-EED4-6946-410E-27955D9F873A}"/>
          </ac:picMkLst>
        </pc:picChg>
        <pc:picChg chg="add mod">
          <ac:chgData name="Helen Boocock" userId="49ff436f-38b0-47fa-8180-b726093d6544" providerId="ADAL" clId="{6C3C6AD0-2674-46EE-A911-5BA736D832A7}" dt="2026-08-01T10:28:44.797" v="2175"/>
          <ac:picMkLst>
            <pc:docMk/>
            <pc:sldMk cId="0" sldId="301"/>
            <ac:picMk id="17" creationId="{D456E40C-D21E-4D6D-825F-6BEFA20076F1}"/>
          </ac:picMkLst>
        </pc:picChg>
        <pc:picChg chg="add del">
          <ac:chgData name="Helen Boocock" userId="49ff436f-38b0-47fa-8180-b726093d6544" providerId="ADAL" clId="{6C3C6AD0-2674-46EE-A911-5BA736D832A7}" dt="2026-08-01T10:28:45.057" v="2176"/>
          <ac:picMkLst>
            <pc:docMk/>
            <pc:sldMk cId="0" sldId="301"/>
            <ac:picMk id="24" creationId="{F98C2D64-D8BA-28A3-06AA-1E3404AF1191}"/>
          </ac:picMkLst>
        </pc:picChg>
      </pc:sldChg>
      <pc:sldChg chg="addSp delSp modSp add del mod modTransition modAnim">
        <pc:chgData name="Helen Boocock" userId="49ff436f-38b0-47fa-8180-b726093d6544" providerId="ADAL" clId="{6C3C6AD0-2674-46EE-A911-5BA736D832A7}" dt="2026-08-01T10:34:30.495" v="2211"/>
        <pc:sldMkLst>
          <pc:docMk/>
          <pc:sldMk cId="0" sldId="302"/>
        </pc:sldMkLst>
        <pc:spChg chg="add del mod">
          <ac:chgData name="Helen Boocock" userId="49ff436f-38b0-47fa-8180-b726093d6544" providerId="ADAL" clId="{6C3C6AD0-2674-46EE-A911-5BA736D832A7}" dt="2026-08-01T10:29:05.615" v="2182" actId="22"/>
          <ac:spMkLst>
            <pc:docMk/>
            <pc:sldMk cId="0" sldId="302"/>
            <ac:spMk id="7" creationId="{C1DD8BCF-87A7-95A5-F462-61EE74D5D813}"/>
          </ac:spMkLst>
        </pc:spChg>
        <pc:picChg chg="add del">
          <ac:chgData name="Helen Boocock" userId="49ff436f-38b0-47fa-8180-b726093d6544" providerId="ADAL" clId="{6C3C6AD0-2674-46EE-A911-5BA736D832A7}" dt="2026-08-01T10:28:44.516" v="2174"/>
          <ac:picMkLst>
            <pc:docMk/>
            <pc:sldMk cId="0" sldId="302"/>
            <ac:picMk id="17" creationId="{223894A3-CAB4-99CB-8DE2-D5D62EC6023A}"/>
          </ac:picMkLst>
        </pc:picChg>
      </pc:sldChg>
      <pc:sldChg chg="addSp delSp modSp add del mod modTransition modAnim">
        <pc:chgData name="Helen Boocock" userId="49ff436f-38b0-47fa-8180-b726093d6544" providerId="ADAL" clId="{6C3C6AD0-2674-46EE-A911-5BA736D832A7}" dt="2026-08-01T10:33:58.652" v="2203" actId="47"/>
        <pc:sldMkLst>
          <pc:docMk/>
          <pc:sldMk cId="0" sldId="303"/>
        </pc:sldMkLst>
        <pc:spChg chg="add del mod">
          <ac:chgData name="Helen Boocock" userId="49ff436f-38b0-47fa-8180-b726093d6544" providerId="ADAL" clId="{6C3C6AD0-2674-46EE-A911-5BA736D832A7}" dt="2026-08-01T10:29:01.277" v="2180" actId="22"/>
          <ac:spMkLst>
            <pc:docMk/>
            <pc:sldMk cId="0" sldId="303"/>
            <ac:spMk id="10" creationId="{ED621F1B-C850-00C5-591B-D4F010F5188D}"/>
          </ac:spMkLst>
        </pc:spChg>
        <pc:picChg chg="add del">
          <ac:chgData name="Helen Boocock" userId="49ff436f-38b0-47fa-8180-b726093d6544" providerId="ADAL" clId="{6C3C6AD0-2674-46EE-A911-5BA736D832A7}" dt="2026-08-01T10:28:44.247" v="2173"/>
          <ac:picMkLst>
            <pc:docMk/>
            <pc:sldMk cId="0" sldId="303"/>
            <ac:picMk id="12" creationId="{3D89698C-16C0-B2C2-453B-FBB45F41D044}"/>
          </ac:picMkLst>
        </pc:picChg>
      </pc:sldChg>
      <pc:sldChg chg="addSp delSp modSp add del mod modTransition modAnim">
        <pc:chgData name="Helen Boocock" userId="49ff436f-38b0-47fa-8180-b726093d6544" providerId="ADAL" clId="{6C3C6AD0-2674-46EE-A911-5BA736D832A7}" dt="2026-08-01T10:33:59.708" v="2204" actId="47"/>
        <pc:sldMkLst>
          <pc:docMk/>
          <pc:sldMk cId="0" sldId="304"/>
        </pc:sldMkLst>
        <pc:spChg chg="add del mod">
          <ac:chgData name="Helen Boocock" userId="49ff436f-38b0-47fa-8180-b726093d6544" providerId="ADAL" clId="{6C3C6AD0-2674-46EE-A911-5BA736D832A7}" dt="2026-08-01T10:28:49.278" v="2178" actId="22"/>
          <ac:spMkLst>
            <pc:docMk/>
            <pc:sldMk cId="0" sldId="304"/>
            <ac:spMk id="6" creationId="{AD17F419-3999-A941-5EB6-43F6ED7F0FDE}"/>
          </ac:spMkLst>
        </pc:spChg>
        <pc:picChg chg="add del">
          <ac:chgData name="Helen Boocock" userId="49ff436f-38b0-47fa-8180-b726093d6544" providerId="ADAL" clId="{6C3C6AD0-2674-46EE-A911-5BA736D832A7}" dt="2026-08-01T10:28:43.978" v="2172"/>
          <ac:picMkLst>
            <pc:docMk/>
            <pc:sldMk cId="0" sldId="304"/>
            <ac:picMk id="19" creationId="{75AF0847-32F0-77E9-C7B2-9F7FE451A78E}"/>
          </ac:picMkLst>
        </pc:picChg>
      </pc:sldChg>
    </pc:docChg>
  </pc:docChgLst>
  <pc:docChgLst>
    <pc:chgData name="Helen Boocock" userId="S::helen.boocock@accf.org.au::49ff436f-38b0-47fa-8180-b726093d6544" providerId="AD" clId="Web-{A77F0C29-C38D-4551-19D4-90F98FB03653}"/>
    <pc:docChg chg="modSld">
      <pc:chgData name="Helen Boocock" userId="S::helen.boocock@accf.org.au::49ff436f-38b0-47fa-8180-b726093d6544" providerId="AD" clId="Web-{A77F0C29-C38D-4551-19D4-90F98FB03653}" dt="2026-08-01T10:07:39.884" v="0" actId="20577"/>
      <pc:docMkLst>
        <pc:docMk/>
      </pc:docMkLst>
      <pc:sldChg chg="modSp">
        <pc:chgData name="Helen Boocock" userId="S::helen.boocock@accf.org.au::49ff436f-38b0-47fa-8180-b726093d6544" providerId="AD" clId="Web-{A77F0C29-C38D-4551-19D4-90F98FB03653}" dt="2026-08-01T10:07:39.884" v="0" actId="20577"/>
        <pc:sldMkLst>
          <pc:docMk/>
          <pc:sldMk cId="0" sldId="299"/>
        </pc:sldMkLst>
        <pc:spChg chg="mod">
          <ac:chgData name="Helen Boocock" userId="S::helen.boocock@accf.org.au::49ff436f-38b0-47fa-8180-b726093d6544" providerId="AD" clId="Web-{A77F0C29-C38D-4551-19D4-90F98FB03653}" dt="2026-08-01T10:07:39.884" v="0" actId="20577"/>
          <ac:spMkLst>
            <pc:docMk/>
            <pc:sldMk cId="0" sldId="299"/>
            <ac:spMk id="3" creationId="{00000000-0000-0000-0000-000000000000}"/>
          </ac:spMkLst>
        </pc:spChg>
      </pc:sldChg>
    </pc:docChg>
  </pc:docChgLst>
  <pc:docChgLst>
    <pc:chgData name="Helen Boocock" userId="S::helen.boocock@accf.org.au::49ff436f-38b0-47fa-8180-b726093d6544" providerId="AD" clId="Web-{EE385482-0E95-2EE0-B135-CBD1A2E6D7A0}"/>
    <pc:docChg chg="modSld">
      <pc:chgData name="Helen Boocock" userId="S::helen.boocock@accf.org.au::49ff436f-38b0-47fa-8180-b726093d6544" providerId="AD" clId="Web-{EE385482-0E95-2EE0-B135-CBD1A2E6D7A0}" dt="2026-08-01T10:45:56.723" v="70"/>
      <pc:docMkLst>
        <pc:docMk/>
      </pc:docMkLst>
      <pc:sldChg chg="delSp modSp">
        <pc:chgData name="Helen Boocock" userId="S::helen.boocock@accf.org.au::49ff436f-38b0-47fa-8180-b726093d6544" providerId="AD" clId="Web-{EE385482-0E95-2EE0-B135-CBD1A2E6D7A0}" dt="2026-08-01T10:40:57.041" v="1"/>
        <pc:sldMkLst>
          <pc:docMk/>
          <pc:sldMk cId="0" sldId="257"/>
        </pc:sldMkLst>
        <pc:spChg chg="del mod">
          <ac:chgData name="Helen Boocock" userId="S::helen.boocock@accf.org.au::49ff436f-38b0-47fa-8180-b726093d6544" providerId="AD" clId="Web-{EE385482-0E95-2EE0-B135-CBD1A2E6D7A0}" dt="2026-08-01T10:40:57.041" v="1"/>
          <ac:spMkLst>
            <pc:docMk/>
            <pc:sldMk cId="0" sldId="257"/>
            <ac:spMk id="6" creationId="{00000000-0000-0000-0000-000000000000}"/>
          </ac:spMkLst>
        </pc:spChg>
      </pc:sldChg>
      <pc:sldChg chg="delSp">
        <pc:chgData name="Helen Boocock" userId="S::helen.boocock@accf.org.au::49ff436f-38b0-47fa-8180-b726093d6544" providerId="AD" clId="Web-{EE385482-0E95-2EE0-B135-CBD1A2E6D7A0}" dt="2026-08-01T10:41:06.213" v="3"/>
        <pc:sldMkLst>
          <pc:docMk/>
          <pc:sldMk cId="0" sldId="258"/>
        </pc:sldMkLst>
        <pc:spChg chg="del">
          <ac:chgData name="Helen Boocock" userId="S::helen.boocock@accf.org.au::49ff436f-38b0-47fa-8180-b726093d6544" providerId="AD" clId="Web-{EE385482-0E95-2EE0-B135-CBD1A2E6D7A0}" dt="2026-08-01T10:41:06.213" v="3"/>
          <ac:spMkLst>
            <pc:docMk/>
            <pc:sldMk cId="0" sldId="258"/>
            <ac:spMk id="5" creationId="{00000000-0000-0000-0000-000000000000}"/>
          </ac:spMkLst>
        </pc:spChg>
      </pc:sldChg>
      <pc:sldChg chg="delSp modSp">
        <pc:chgData name="Helen Boocock" userId="S::helen.boocock@accf.org.au::49ff436f-38b0-47fa-8180-b726093d6544" providerId="AD" clId="Web-{EE385482-0E95-2EE0-B135-CBD1A2E6D7A0}" dt="2026-08-01T10:41:44.589" v="13"/>
        <pc:sldMkLst>
          <pc:docMk/>
          <pc:sldMk cId="0" sldId="262"/>
        </pc:sldMkLst>
        <pc:spChg chg="del">
          <ac:chgData name="Helen Boocock" userId="S::helen.boocock@accf.org.au::49ff436f-38b0-47fa-8180-b726093d6544" providerId="AD" clId="Web-{EE385482-0E95-2EE0-B135-CBD1A2E6D7A0}" dt="2026-08-01T10:41:44.589" v="13"/>
          <ac:spMkLst>
            <pc:docMk/>
            <pc:sldMk cId="0" sldId="262"/>
            <ac:spMk id="5" creationId="{00000000-0000-0000-0000-000000000000}"/>
          </ac:spMkLst>
        </pc:spChg>
        <pc:spChg chg="del mod">
          <ac:chgData name="Helen Boocock" userId="S::helen.boocock@accf.org.au::49ff436f-38b0-47fa-8180-b726093d6544" providerId="AD" clId="Web-{EE385482-0E95-2EE0-B135-CBD1A2E6D7A0}" dt="2026-08-01T10:41:43.526" v="12"/>
          <ac:spMkLst>
            <pc:docMk/>
            <pc:sldMk cId="0" sldId="262"/>
            <ac:spMk id="6" creationId="{00000000-0000-0000-0000-000000000000}"/>
          </ac:spMkLst>
        </pc:spChg>
        <pc:spChg chg="del">
          <ac:chgData name="Helen Boocock" userId="S::helen.boocock@accf.org.au::49ff436f-38b0-47fa-8180-b726093d6544" providerId="AD" clId="Web-{EE385482-0E95-2EE0-B135-CBD1A2E6D7A0}" dt="2026-08-01T10:41:39.573" v="10"/>
          <ac:spMkLst>
            <pc:docMk/>
            <pc:sldMk cId="0" sldId="262"/>
            <ac:spMk id="7" creationId="{00000000-0000-0000-0000-000000000000}"/>
          </ac:spMkLst>
        </pc:spChg>
        <pc:spChg chg="del mod">
          <ac:chgData name="Helen Boocock" userId="S::helen.boocock@accf.org.au::49ff436f-38b0-47fa-8180-b726093d6544" providerId="AD" clId="Web-{EE385482-0E95-2EE0-B135-CBD1A2E6D7A0}" dt="2026-08-01T10:41:32.635" v="9"/>
          <ac:spMkLst>
            <pc:docMk/>
            <pc:sldMk cId="0" sldId="262"/>
            <ac:spMk id="8" creationId="{00000000-0000-0000-0000-000000000000}"/>
          </ac:spMkLst>
        </pc:spChg>
      </pc:sldChg>
      <pc:sldChg chg="delSp modSp">
        <pc:chgData name="Helen Boocock" userId="S::helen.boocock@accf.org.au::49ff436f-38b0-47fa-8180-b726093d6544" providerId="AD" clId="Web-{EE385482-0E95-2EE0-B135-CBD1A2E6D7A0}" dt="2026-08-01T10:41:52.167" v="16"/>
        <pc:sldMkLst>
          <pc:docMk/>
          <pc:sldMk cId="3062738014" sldId="263"/>
        </pc:sldMkLst>
        <pc:spChg chg="del">
          <ac:chgData name="Helen Boocock" userId="S::helen.boocock@accf.org.au::49ff436f-38b0-47fa-8180-b726093d6544" providerId="AD" clId="Web-{EE385482-0E95-2EE0-B135-CBD1A2E6D7A0}" dt="2026-08-01T10:41:52.167" v="16"/>
          <ac:spMkLst>
            <pc:docMk/>
            <pc:sldMk cId="3062738014" sldId="263"/>
            <ac:spMk id="5" creationId="{00000000-0000-0000-0000-000000000000}"/>
          </ac:spMkLst>
        </pc:spChg>
        <pc:spChg chg="del mod">
          <ac:chgData name="Helen Boocock" userId="S::helen.boocock@accf.org.au::49ff436f-38b0-47fa-8180-b726093d6544" providerId="AD" clId="Web-{EE385482-0E95-2EE0-B135-CBD1A2E6D7A0}" dt="2026-08-01T10:41:51.073" v="15"/>
          <ac:spMkLst>
            <pc:docMk/>
            <pc:sldMk cId="3062738014" sldId="263"/>
            <ac:spMk id="6" creationId="{00000000-0000-0000-0000-000000000000}"/>
          </ac:spMkLst>
        </pc:spChg>
      </pc:sldChg>
      <pc:sldChg chg="delSp modSp">
        <pc:chgData name="Helen Boocock" userId="S::helen.boocock@accf.org.au::49ff436f-38b0-47fa-8180-b726093d6544" providerId="AD" clId="Web-{EE385482-0E95-2EE0-B135-CBD1A2E6D7A0}" dt="2026-08-01T10:44:13.356" v="28"/>
        <pc:sldMkLst>
          <pc:docMk/>
          <pc:sldMk cId="0" sldId="264"/>
        </pc:sldMkLst>
        <pc:spChg chg="del mod">
          <ac:chgData name="Helen Boocock" userId="S::helen.boocock@accf.org.au::49ff436f-38b0-47fa-8180-b726093d6544" providerId="AD" clId="Web-{EE385482-0E95-2EE0-B135-CBD1A2E6D7A0}" dt="2026-08-01T10:44:13.356" v="28"/>
          <ac:spMkLst>
            <pc:docMk/>
            <pc:sldMk cId="0" sldId="264"/>
            <ac:spMk id="5" creationId="{00000000-0000-0000-0000-000000000000}"/>
          </ac:spMkLst>
        </pc:spChg>
      </pc:sldChg>
      <pc:sldChg chg="delSp">
        <pc:chgData name="Helen Boocock" userId="S::helen.boocock@accf.org.au::49ff436f-38b0-47fa-8180-b726093d6544" providerId="AD" clId="Web-{EE385482-0E95-2EE0-B135-CBD1A2E6D7A0}" dt="2026-08-01T10:44:18.341" v="30"/>
        <pc:sldMkLst>
          <pc:docMk/>
          <pc:sldMk cId="0" sldId="265"/>
        </pc:sldMkLst>
        <pc:spChg chg="del">
          <ac:chgData name="Helen Boocock" userId="S::helen.boocock@accf.org.au::49ff436f-38b0-47fa-8180-b726093d6544" providerId="AD" clId="Web-{EE385482-0E95-2EE0-B135-CBD1A2E6D7A0}" dt="2026-08-01T10:44:18.341" v="30"/>
          <ac:spMkLst>
            <pc:docMk/>
            <pc:sldMk cId="0" sldId="265"/>
            <ac:spMk id="5" creationId="{00000000-0000-0000-0000-000000000000}"/>
          </ac:spMkLst>
        </pc:spChg>
        <pc:spChg chg="del">
          <ac:chgData name="Helen Boocock" userId="S::helen.boocock@accf.org.au::49ff436f-38b0-47fa-8180-b726093d6544" providerId="AD" clId="Web-{EE385482-0E95-2EE0-B135-CBD1A2E6D7A0}" dt="2026-08-01T10:44:17.372" v="29"/>
          <ac:spMkLst>
            <pc:docMk/>
            <pc:sldMk cId="0" sldId="265"/>
            <ac:spMk id="6" creationId="{00000000-0000-0000-0000-000000000000}"/>
          </ac:spMkLst>
        </pc:spChg>
      </pc:sldChg>
      <pc:sldChg chg="delSp modSp">
        <pc:chgData name="Helen Boocock" userId="S::helen.boocock@accf.org.au::49ff436f-38b0-47fa-8180-b726093d6544" providerId="AD" clId="Web-{EE385482-0E95-2EE0-B135-CBD1A2E6D7A0}" dt="2026-08-01T10:44:25.935" v="32"/>
        <pc:sldMkLst>
          <pc:docMk/>
          <pc:sldMk cId="0" sldId="266"/>
        </pc:sldMkLst>
        <pc:spChg chg="del mod">
          <ac:chgData name="Helen Boocock" userId="S::helen.boocock@accf.org.au::49ff436f-38b0-47fa-8180-b726093d6544" providerId="AD" clId="Web-{EE385482-0E95-2EE0-B135-CBD1A2E6D7A0}" dt="2026-08-01T10:44:25.935" v="32"/>
          <ac:spMkLst>
            <pc:docMk/>
            <pc:sldMk cId="0" sldId="266"/>
            <ac:spMk id="11" creationId="{F83D6C2C-F7BD-7B7C-2CDD-45B1F5516379}"/>
          </ac:spMkLst>
        </pc:spChg>
      </pc:sldChg>
      <pc:sldChg chg="delSp modSp">
        <pc:chgData name="Helen Boocock" userId="S::helen.boocock@accf.org.au::49ff436f-38b0-47fa-8180-b726093d6544" providerId="AD" clId="Web-{EE385482-0E95-2EE0-B135-CBD1A2E6D7A0}" dt="2026-08-01T10:44:33.748" v="35"/>
        <pc:sldMkLst>
          <pc:docMk/>
          <pc:sldMk cId="0" sldId="267"/>
        </pc:sldMkLst>
        <pc:spChg chg="del">
          <ac:chgData name="Helen Boocock" userId="S::helen.boocock@accf.org.au::49ff436f-38b0-47fa-8180-b726093d6544" providerId="AD" clId="Web-{EE385482-0E95-2EE0-B135-CBD1A2E6D7A0}" dt="2026-08-01T10:44:33.748" v="35"/>
          <ac:spMkLst>
            <pc:docMk/>
            <pc:sldMk cId="0" sldId="267"/>
            <ac:spMk id="7" creationId="{00000000-0000-0000-0000-000000000000}"/>
          </ac:spMkLst>
        </pc:spChg>
        <pc:spChg chg="del mod">
          <ac:chgData name="Helen Boocock" userId="S::helen.boocock@accf.org.au::49ff436f-38b0-47fa-8180-b726093d6544" providerId="AD" clId="Web-{EE385482-0E95-2EE0-B135-CBD1A2E6D7A0}" dt="2026-08-01T10:44:32.716" v="34"/>
          <ac:spMkLst>
            <pc:docMk/>
            <pc:sldMk cId="0" sldId="267"/>
            <ac:spMk id="8" creationId="{00000000-0000-0000-0000-000000000000}"/>
          </ac:spMkLst>
        </pc:spChg>
      </pc:sldChg>
      <pc:sldChg chg="delSp">
        <pc:chgData name="Helen Boocock" userId="S::helen.boocock@accf.org.au::49ff436f-38b0-47fa-8180-b726093d6544" providerId="AD" clId="Web-{EE385482-0E95-2EE0-B135-CBD1A2E6D7A0}" dt="2026-08-01T10:44:40.061" v="37"/>
        <pc:sldMkLst>
          <pc:docMk/>
          <pc:sldMk cId="0" sldId="268"/>
        </pc:sldMkLst>
        <pc:spChg chg="del">
          <ac:chgData name="Helen Boocock" userId="S::helen.boocock@accf.org.au::49ff436f-38b0-47fa-8180-b726093d6544" providerId="AD" clId="Web-{EE385482-0E95-2EE0-B135-CBD1A2E6D7A0}" dt="2026-08-01T10:44:40.061" v="37"/>
          <ac:spMkLst>
            <pc:docMk/>
            <pc:sldMk cId="0" sldId="268"/>
            <ac:spMk id="5" creationId="{00000000-0000-0000-0000-000000000000}"/>
          </ac:spMkLst>
        </pc:spChg>
        <pc:spChg chg="del">
          <ac:chgData name="Helen Boocock" userId="S::helen.boocock@accf.org.au::49ff436f-38b0-47fa-8180-b726093d6544" providerId="AD" clId="Web-{EE385482-0E95-2EE0-B135-CBD1A2E6D7A0}" dt="2026-08-01T10:44:39.170" v="36"/>
          <ac:spMkLst>
            <pc:docMk/>
            <pc:sldMk cId="0" sldId="268"/>
            <ac:spMk id="6" creationId="{00000000-0000-0000-0000-000000000000}"/>
          </ac:spMkLst>
        </pc:spChg>
      </pc:sldChg>
      <pc:sldChg chg="delSp modSp">
        <pc:chgData name="Helen Boocock" userId="S::helen.boocock@accf.org.au::49ff436f-38b0-47fa-8180-b726093d6544" providerId="AD" clId="Web-{EE385482-0E95-2EE0-B135-CBD1A2E6D7A0}" dt="2026-08-01T10:44:45.139" v="40"/>
        <pc:sldMkLst>
          <pc:docMk/>
          <pc:sldMk cId="0" sldId="269"/>
        </pc:sldMkLst>
        <pc:spChg chg="del">
          <ac:chgData name="Helen Boocock" userId="S::helen.boocock@accf.org.au::49ff436f-38b0-47fa-8180-b726093d6544" providerId="AD" clId="Web-{EE385482-0E95-2EE0-B135-CBD1A2E6D7A0}" dt="2026-08-01T10:44:45.139" v="40"/>
          <ac:spMkLst>
            <pc:docMk/>
            <pc:sldMk cId="0" sldId="269"/>
            <ac:spMk id="5" creationId="{00000000-0000-0000-0000-000000000000}"/>
          </ac:spMkLst>
        </pc:spChg>
        <pc:spChg chg="del mod">
          <ac:chgData name="Helen Boocock" userId="S::helen.boocock@accf.org.au::49ff436f-38b0-47fa-8180-b726093d6544" providerId="AD" clId="Web-{EE385482-0E95-2EE0-B135-CBD1A2E6D7A0}" dt="2026-08-01T10:44:44.295" v="39"/>
          <ac:spMkLst>
            <pc:docMk/>
            <pc:sldMk cId="0" sldId="269"/>
            <ac:spMk id="6" creationId="{00000000-0000-0000-0000-000000000000}"/>
          </ac:spMkLst>
        </pc:spChg>
      </pc:sldChg>
      <pc:sldChg chg="delSp">
        <pc:chgData name="Helen Boocock" userId="S::helen.boocock@accf.org.au::49ff436f-38b0-47fa-8180-b726093d6544" providerId="AD" clId="Web-{EE385482-0E95-2EE0-B135-CBD1A2E6D7A0}" dt="2026-08-01T10:44:48.827" v="41"/>
        <pc:sldMkLst>
          <pc:docMk/>
          <pc:sldMk cId="0" sldId="270"/>
        </pc:sldMkLst>
        <pc:spChg chg="del">
          <ac:chgData name="Helen Boocock" userId="S::helen.boocock@accf.org.au::49ff436f-38b0-47fa-8180-b726093d6544" providerId="AD" clId="Web-{EE385482-0E95-2EE0-B135-CBD1A2E6D7A0}" dt="2026-08-01T10:44:48.827" v="41"/>
          <ac:spMkLst>
            <pc:docMk/>
            <pc:sldMk cId="0" sldId="270"/>
            <ac:spMk id="5" creationId="{00000000-0000-0000-0000-000000000000}"/>
          </ac:spMkLst>
        </pc:spChg>
      </pc:sldChg>
      <pc:sldChg chg="delSp modSp">
        <pc:chgData name="Helen Boocock" userId="S::helen.boocock@accf.org.au::49ff436f-38b0-47fa-8180-b726093d6544" providerId="AD" clId="Web-{EE385482-0E95-2EE0-B135-CBD1A2E6D7A0}" dt="2026-08-01T10:44:57.390" v="46"/>
        <pc:sldMkLst>
          <pc:docMk/>
          <pc:sldMk cId="0" sldId="273"/>
        </pc:sldMkLst>
        <pc:spChg chg="del">
          <ac:chgData name="Helen Boocock" userId="S::helen.boocock@accf.org.au::49ff436f-38b0-47fa-8180-b726093d6544" providerId="AD" clId="Web-{EE385482-0E95-2EE0-B135-CBD1A2E6D7A0}" dt="2026-08-01T10:44:57.390" v="46"/>
          <ac:spMkLst>
            <pc:docMk/>
            <pc:sldMk cId="0" sldId="273"/>
            <ac:spMk id="5" creationId="{00000000-0000-0000-0000-000000000000}"/>
          </ac:spMkLst>
        </pc:spChg>
        <pc:spChg chg="del mod">
          <ac:chgData name="Helen Boocock" userId="S::helen.boocock@accf.org.au::49ff436f-38b0-47fa-8180-b726093d6544" providerId="AD" clId="Web-{EE385482-0E95-2EE0-B135-CBD1A2E6D7A0}" dt="2026-08-01T10:44:56.437" v="45"/>
          <ac:spMkLst>
            <pc:docMk/>
            <pc:sldMk cId="0" sldId="273"/>
            <ac:spMk id="6" creationId="{00000000-0000-0000-0000-000000000000}"/>
          </ac:spMkLst>
        </pc:spChg>
      </pc:sldChg>
      <pc:sldChg chg="delSp">
        <pc:chgData name="Helen Boocock" userId="S::helen.boocock@accf.org.au::49ff436f-38b0-47fa-8180-b726093d6544" providerId="AD" clId="Web-{EE385482-0E95-2EE0-B135-CBD1A2E6D7A0}" dt="2026-08-01T10:45:02.406" v="47"/>
        <pc:sldMkLst>
          <pc:docMk/>
          <pc:sldMk cId="0" sldId="274"/>
        </pc:sldMkLst>
        <pc:spChg chg="del">
          <ac:chgData name="Helen Boocock" userId="S::helen.boocock@accf.org.au::49ff436f-38b0-47fa-8180-b726093d6544" providerId="AD" clId="Web-{EE385482-0E95-2EE0-B135-CBD1A2E6D7A0}" dt="2026-08-01T10:45:02.406" v="47"/>
          <ac:spMkLst>
            <pc:docMk/>
            <pc:sldMk cId="0" sldId="274"/>
            <ac:spMk id="5" creationId="{00000000-0000-0000-0000-000000000000}"/>
          </ac:spMkLst>
        </pc:spChg>
      </pc:sldChg>
      <pc:sldChg chg="delSp">
        <pc:chgData name="Helen Boocock" userId="S::helen.boocock@accf.org.au::49ff436f-38b0-47fa-8180-b726093d6544" providerId="AD" clId="Web-{EE385482-0E95-2EE0-B135-CBD1A2E6D7A0}" dt="2026-08-01T10:45:05.515" v="48"/>
        <pc:sldMkLst>
          <pc:docMk/>
          <pc:sldMk cId="0" sldId="275"/>
        </pc:sldMkLst>
        <pc:spChg chg="del">
          <ac:chgData name="Helen Boocock" userId="S::helen.boocock@accf.org.au::49ff436f-38b0-47fa-8180-b726093d6544" providerId="AD" clId="Web-{EE385482-0E95-2EE0-B135-CBD1A2E6D7A0}" dt="2026-08-01T10:45:05.515" v="48"/>
          <ac:spMkLst>
            <pc:docMk/>
            <pc:sldMk cId="0" sldId="275"/>
            <ac:spMk id="5" creationId="{00000000-0000-0000-0000-000000000000}"/>
          </ac:spMkLst>
        </pc:spChg>
      </pc:sldChg>
      <pc:sldChg chg="delSp modSp">
        <pc:chgData name="Helen Boocock" userId="S::helen.boocock@accf.org.au::49ff436f-38b0-47fa-8180-b726093d6544" providerId="AD" clId="Web-{EE385482-0E95-2EE0-B135-CBD1A2E6D7A0}" dt="2026-08-01T10:45:10.750" v="50"/>
        <pc:sldMkLst>
          <pc:docMk/>
          <pc:sldMk cId="0" sldId="276"/>
        </pc:sldMkLst>
        <pc:spChg chg="del mod">
          <ac:chgData name="Helen Boocock" userId="S::helen.boocock@accf.org.au::49ff436f-38b0-47fa-8180-b726093d6544" providerId="AD" clId="Web-{EE385482-0E95-2EE0-B135-CBD1A2E6D7A0}" dt="2026-08-01T10:45:10.750" v="50"/>
          <ac:spMkLst>
            <pc:docMk/>
            <pc:sldMk cId="0" sldId="276"/>
            <ac:spMk id="5" creationId="{00000000-0000-0000-0000-000000000000}"/>
          </ac:spMkLst>
        </pc:spChg>
      </pc:sldChg>
      <pc:sldChg chg="delSp modSp">
        <pc:chgData name="Helen Boocock" userId="S::helen.boocock@accf.org.au::49ff436f-38b0-47fa-8180-b726093d6544" providerId="AD" clId="Web-{EE385482-0E95-2EE0-B135-CBD1A2E6D7A0}" dt="2026-08-01T10:45:26.861" v="58"/>
        <pc:sldMkLst>
          <pc:docMk/>
          <pc:sldMk cId="0" sldId="278"/>
        </pc:sldMkLst>
        <pc:spChg chg="del">
          <ac:chgData name="Helen Boocock" userId="S::helen.boocock@accf.org.au::49ff436f-38b0-47fa-8180-b726093d6544" providerId="AD" clId="Web-{EE385482-0E95-2EE0-B135-CBD1A2E6D7A0}" dt="2026-08-01T10:45:26.861" v="58"/>
          <ac:spMkLst>
            <pc:docMk/>
            <pc:sldMk cId="0" sldId="278"/>
            <ac:spMk id="5" creationId="{00000000-0000-0000-0000-000000000000}"/>
          </ac:spMkLst>
        </pc:spChg>
        <pc:spChg chg="del mod">
          <ac:chgData name="Helen Boocock" userId="S::helen.boocock@accf.org.au::49ff436f-38b0-47fa-8180-b726093d6544" providerId="AD" clId="Web-{EE385482-0E95-2EE0-B135-CBD1A2E6D7A0}" dt="2026-08-01T10:45:25.955" v="57"/>
          <ac:spMkLst>
            <pc:docMk/>
            <pc:sldMk cId="0" sldId="278"/>
            <ac:spMk id="6" creationId="{00000000-0000-0000-0000-000000000000}"/>
          </ac:spMkLst>
        </pc:spChg>
        <pc:spChg chg="del">
          <ac:chgData name="Helen Boocock" userId="S::helen.boocock@accf.org.au::49ff436f-38b0-47fa-8180-b726093d6544" providerId="AD" clId="Web-{EE385482-0E95-2EE0-B135-CBD1A2E6D7A0}" dt="2026-08-01T10:43:40.996" v="22"/>
          <ac:spMkLst>
            <pc:docMk/>
            <pc:sldMk cId="0" sldId="278"/>
            <ac:spMk id="7" creationId="{00000000-0000-0000-0000-000000000000}"/>
          </ac:spMkLst>
        </pc:spChg>
        <pc:spChg chg="del mod">
          <ac:chgData name="Helen Boocock" userId="S::helen.boocock@accf.org.au::49ff436f-38b0-47fa-8180-b726093d6544" providerId="AD" clId="Web-{EE385482-0E95-2EE0-B135-CBD1A2E6D7A0}" dt="2026-08-01T10:43:40.168" v="21"/>
          <ac:spMkLst>
            <pc:docMk/>
            <pc:sldMk cId="0" sldId="278"/>
            <ac:spMk id="8" creationId="{00000000-0000-0000-0000-000000000000}"/>
          </ac:spMkLst>
        </pc:spChg>
      </pc:sldChg>
      <pc:sldChg chg="delSp">
        <pc:chgData name="Helen Boocock" userId="S::helen.boocock@accf.org.au::49ff436f-38b0-47fa-8180-b726093d6544" providerId="AD" clId="Web-{EE385482-0E95-2EE0-B135-CBD1A2E6D7A0}" dt="2026-08-01T10:45:34.690" v="62"/>
        <pc:sldMkLst>
          <pc:docMk/>
          <pc:sldMk cId="0" sldId="280"/>
        </pc:sldMkLst>
        <pc:spChg chg="del">
          <ac:chgData name="Helen Boocock" userId="S::helen.boocock@accf.org.au::49ff436f-38b0-47fa-8180-b726093d6544" providerId="AD" clId="Web-{EE385482-0E95-2EE0-B135-CBD1A2E6D7A0}" dt="2026-08-01T10:45:31.924" v="60"/>
          <ac:spMkLst>
            <pc:docMk/>
            <pc:sldMk cId="0" sldId="280"/>
            <ac:spMk id="5" creationId="{00000000-0000-0000-0000-000000000000}"/>
          </ac:spMkLst>
        </pc:spChg>
        <pc:spChg chg="del">
          <ac:chgData name="Helen Boocock" userId="S::helen.boocock@accf.org.au::49ff436f-38b0-47fa-8180-b726093d6544" providerId="AD" clId="Web-{EE385482-0E95-2EE0-B135-CBD1A2E6D7A0}" dt="2026-08-01T10:45:30.908" v="59"/>
          <ac:spMkLst>
            <pc:docMk/>
            <pc:sldMk cId="0" sldId="280"/>
            <ac:spMk id="6" creationId="{00000000-0000-0000-0000-000000000000}"/>
          </ac:spMkLst>
        </pc:spChg>
        <pc:spChg chg="del">
          <ac:chgData name="Helen Boocock" userId="S::helen.boocock@accf.org.au::49ff436f-38b0-47fa-8180-b726093d6544" providerId="AD" clId="Web-{EE385482-0E95-2EE0-B135-CBD1A2E6D7A0}" dt="2026-08-01T10:45:34.690" v="62"/>
          <ac:spMkLst>
            <pc:docMk/>
            <pc:sldMk cId="0" sldId="280"/>
            <ac:spMk id="7" creationId="{00000000-0000-0000-0000-000000000000}"/>
          </ac:spMkLst>
        </pc:spChg>
        <pc:spChg chg="del">
          <ac:chgData name="Helen Boocock" userId="S::helen.boocock@accf.org.au::49ff436f-38b0-47fa-8180-b726093d6544" providerId="AD" clId="Web-{EE385482-0E95-2EE0-B135-CBD1A2E6D7A0}" dt="2026-08-01T10:45:33.861" v="61"/>
          <ac:spMkLst>
            <pc:docMk/>
            <pc:sldMk cId="0" sldId="280"/>
            <ac:spMk id="8" creationId="{00000000-0000-0000-0000-000000000000}"/>
          </ac:spMkLst>
        </pc:spChg>
      </pc:sldChg>
      <pc:sldChg chg="delSp modSp">
        <pc:chgData name="Helen Boocock" userId="S::helen.boocock@accf.org.au::49ff436f-38b0-47fa-8180-b726093d6544" providerId="AD" clId="Web-{EE385482-0E95-2EE0-B135-CBD1A2E6D7A0}" dt="2026-08-01T10:45:40.878" v="65"/>
        <pc:sldMkLst>
          <pc:docMk/>
          <pc:sldMk cId="0" sldId="281"/>
        </pc:sldMkLst>
        <pc:spChg chg="del">
          <ac:chgData name="Helen Boocock" userId="S::helen.boocock@accf.org.au::49ff436f-38b0-47fa-8180-b726093d6544" providerId="AD" clId="Web-{EE385482-0E95-2EE0-B135-CBD1A2E6D7A0}" dt="2026-08-01T10:45:40.878" v="65"/>
          <ac:spMkLst>
            <pc:docMk/>
            <pc:sldMk cId="0" sldId="281"/>
            <ac:spMk id="5" creationId="{00000000-0000-0000-0000-000000000000}"/>
          </ac:spMkLst>
        </pc:spChg>
        <pc:spChg chg="del mod">
          <ac:chgData name="Helen Boocock" userId="S::helen.boocock@accf.org.au::49ff436f-38b0-47fa-8180-b726093d6544" providerId="AD" clId="Web-{EE385482-0E95-2EE0-B135-CBD1A2E6D7A0}" dt="2026-08-01T10:45:39.784" v="64"/>
          <ac:spMkLst>
            <pc:docMk/>
            <pc:sldMk cId="0" sldId="281"/>
            <ac:spMk id="6" creationId="{00000000-0000-0000-0000-000000000000}"/>
          </ac:spMkLst>
        </pc:spChg>
      </pc:sldChg>
      <pc:sldChg chg="delSp modSp">
        <pc:chgData name="Helen Boocock" userId="S::helen.boocock@accf.org.au::49ff436f-38b0-47fa-8180-b726093d6544" providerId="AD" clId="Web-{EE385482-0E95-2EE0-B135-CBD1A2E6D7A0}" dt="2026-08-01T10:45:47.784" v="67"/>
        <pc:sldMkLst>
          <pc:docMk/>
          <pc:sldMk cId="0" sldId="282"/>
        </pc:sldMkLst>
        <pc:spChg chg="del mod">
          <ac:chgData name="Helen Boocock" userId="S::helen.boocock@accf.org.au::49ff436f-38b0-47fa-8180-b726093d6544" providerId="AD" clId="Web-{EE385482-0E95-2EE0-B135-CBD1A2E6D7A0}" dt="2026-08-01T10:45:47.784" v="67"/>
          <ac:spMkLst>
            <pc:docMk/>
            <pc:sldMk cId="0" sldId="282"/>
            <ac:spMk id="5" creationId="{00000000-0000-0000-0000-000000000000}"/>
          </ac:spMkLst>
        </pc:spChg>
      </pc:sldChg>
      <pc:sldChg chg="delSp">
        <pc:chgData name="Helen Boocock" userId="S::helen.boocock@accf.org.au::49ff436f-38b0-47fa-8180-b726093d6544" providerId="AD" clId="Web-{EE385482-0E95-2EE0-B135-CBD1A2E6D7A0}" dt="2026-08-01T10:42:01.245" v="18"/>
        <pc:sldMkLst>
          <pc:docMk/>
          <pc:sldMk cId="0" sldId="285"/>
        </pc:sldMkLst>
        <pc:spChg chg="del">
          <ac:chgData name="Helen Boocock" userId="S::helen.boocock@accf.org.au::49ff436f-38b0-47fa-8180-b726093d6544" providerId="AD" clId="Web-{EE385482-0E95-2EE0-B135-CBD1A2E6D7A0}" dt="2026-08-01T10:42:01.245" v="18"/>
          <ac:spMkLst>
            <pc:docMk/>
            <pc:sldMk cId="0" sldId="285"/>
            <ac:spMk id="5" creationId="{00000000-0000-0000-0000-000000000000}"/>
          </ac:spMkLst>
        </pc:spChg>
        <pc:spChg chg="del">
          <ac:chgData name="Helen Boocock" userId="S::helen.boocock@accf.org.au::49ff436f-38b0-47fa-8180-b726093d6544" providerId="AD" clId="Web-{EE385482-0E95-2EE0-B135-CBD1A2E6D7A0}" dt="2026-08-01T10:41:56.651" v="17"/>
          <ac:spMkLst>
            <pc:docMk/>
            <pc:sldMk cId="0" sldId="285"/>
            <ac:spMk id="6" creationId="{00000000-0000-0000-0000-000000000000}"/>
          </ac:spMkLst>
        </pc:spChg>
      </pc:sldChg>
      <pc:sldChg chg="delSp">
        <pc:chgData name="Helen Boocock" userId="S::helen.boocock@accf.org.au::49ff436f-38b0-47fa-8180-b726093d6544" providerId="AD" clId="Web-{EE385482-0E95-2EE0-B135-CBD1A2E6D7A0}" dt="2026-08-01T10:42:09.058" v="19"/>
        <pc:sldMkLst>
          <pc:docMk/>
          <pc:sldMk cId="0" sldId="286"/>
        </pc:sldMkLst>
        <pc:spChg chg="del">
          <ac:chgData name="Helen Boocock" userId="S::helen.boocock@accf.org.au::49ff436f-38b0-47fa-8180-b726093d6544" providerId="AD" clId="Web-{EE385482-0E95-2EE0-B135-CBD1A2E6D7A0}" dt="2026-08-01T10:42:09.058" v="19"/>
          <ac:spMkLst>
            <pc:docMk/>
            <pc:sldMk cId="0" sldId="286"/>
            <ac:spMk id="5" creationId="{00000000-0000-0000-0000-000000000000}"/>
          </ac:spMkLst>
        </pc:spChg>
      </pc:sldChg>
      <pc:sldChg chg="delSp">
        <pc:chgData name="Helen Boocock" userId="S::helen.boocock@accf.org.au::49ff436f-38b0-47fa-8180-b726093d6544" providerId="AD" clId="Web-{EE385482-0E95-2EE0-B135-CBD1A2E6D7A0}" dt="2026-08-01T10:44:02.919" v="24"/>
        <pc:sldMkLst>
          <pc:docMk/>
          <pc:sldMk cId="1440647107" sldId="287"/>
        </pc:sldMkLst>
        <pc:spChg chg="del">
          <ac:chgData name="Helen Boocock" userId="S::helen.boocock@accf.org.au::49ff436f-38b0-47fa-8180-b726093d6544" providerId="AD" clId="Web-{EE385482-0E95-2EE0-B135-CBD1A2E6D7A0}" dt="2026-08-01T10:44:02.919" v="24"/>
          <ac:spMkLst>
            <pc:docMk/>
            <pc:sldMk cId="1440647107" sldId="287"/>
            <ac:spMk id="5" creationId="{32B0A9C4-EDD5-AF67-9848-73D2D13EF0EE}"/>
          </ac:spMkLst>
        </pc:spChg>
        <pc:spChg chg="del">
          <ac:chgData name="Helen Boocock" userId="S::helen.boocock@accf.org.au::49ff436f-38b0-47fa-8180-b726093d6544" providerId="AD" clId="Web-{EE385482-0E95-2EE0-B135-CBD1A2E6D7A0}" dt="2026-08-01T10:44:01.903" v="23"/>
          <ac:spMkLst>
            <pc:docMk/>
            <pc:sldMk cId="1440647107" sldId="287"/>
            <ac:spMk id="6" creationId="{ACB676E5-1B74-81A0-7046-D75990A14B0A}"/>
          </ac:spMkLst>
        </pc:spChg>
      </pc:sldChg>
      <pc:sldChg chg="delSp modSp">
        <pc:chgData name="Helen Boocock" userId="S::helen.boocock@accf.org.au::49ff436f-38b0-47fa-8180-b726093d6544" providerId="AD" clId="Web-{EE385482-0E95-2EE0-B135-CBD1A2E6D7A0}" dt="2026-08-01T10:45:56.723" v="70"/>
        <pc:sldMkLst>
          <pc:docMk/>
          <pc:sldMk cId="927242078" sldId="294"/>
        </pc:sldMkLst>
        <pc:spChg chg="del mod">
          <ac:chgData name="Helen Boocock" userId="S::helen.boocock@accf.org.au::49ff436f-38b0-47fa-8180-b726093d6544" providerId="AD" clId="Web-{EE385482-0E95-2EE0-B135-CBD1A2E6D7A0}" dt="2026-08-01T10:45:56.723" v="70"/>
          <ac:spMkLst>
            <pc:docMk/>
            <pc:sldMk cId="927242078" sldId="294"/>
            <ac:spMk id="5" creationId="{04FB2B3F-835F-30CA-7815-D93538ACA784}"/>
          </ac:spMkLst>
        </pc:spChg>
      </pc:sldChg>
      <pc:sldChg chg="delSp">
        <pc:chgData name="Helen Boocock" userId="S::helen.boocock@accf.org.au::49ff436f-38b0-47fa-8180-b726093d6544" providerId="AD" clId="Web-{EE385482-0E95-2EE0-B135-CBD1A2E6D7A0}" dt="2026-08-01T10:45:15.610" v="52"/>
        <pc:sldMkLst>
          <pc:docMk/>
          <pc:sldMk cId="0" sldId="296"/>
        </pc:sldMkLst>
        <pc:spChg chg="del">
          <ac:chgData name="Helen Boocock" userId="S::helen.boocock@accf.org.au::49ff436f-38b0-47fa-8180-b726093d6544" providerId="AD" clId="Web-{EE385482-0E95-2EE0-B135-CBD1A2E6D7A0}" dt="2026-08-01T10:45:15.610" v="52"/>
          <ac:spMkLst>
            <pc:docMk/>
            <pc:sldMk cId="0" sldId="296"/>
            <ac:spMk id="7" creationId="{00000000-0000-0000-0000-000000000000}"/>
          </ac:spMkLst>
        </pc:spChg>
        <pc:spChg chg="del">
          <ac:chgData name="Helen Boocock" userId="S::helen.boocock@accf.org.au::49ff436f-38b0-47fa-8180-b726093d6544" providerId="AD" clId="Web-{EE385482-0E95-2EE0-B135-CBD1A2E6D7A0}" dt="2026-08-01T10:45:14.735" v="51"/>
          <ac:spMkLst>
            <pc:docMk/>
            <pc:sldMk cId="0" sldId="296"/>
            <ac:spMk id="8" creationId="{00000000-0000-0000-0000-000000000000}"/>
          </ac:spMkLst>
        </pc:spChg>
      </pc:sldChg>
      <pc:sldChg chg="delSp">
        <pc:chgData name="Helen Boocock" userId="S::helen.boocock@accf.org.au::49ff436f-38b0-47fa-8180-b726093d6544" providerId="AD" clId="Web-{EE385482-0E95-2EE0-B135-CBD1A2E6D7A0}" dt="2026-08-01T10:45:51.988" v="68"/>
        <pc:sldMkLst>
          <pc:docMk/>
          <pc:sldMk cId="1024293718" sldId="298"/>
        </pc:sldMkLst>
        <pc:spChg chg="del">
          <ac:chgData name="Helen Boocock" userId="S::helen.boocock@accf.org.au::49ff436f-38b0-47fa-8180-b726093d6544" providerId="AD" clId="Web-{EE385482-0E95-2EE0-B135-CBD1A2E6D7A0}" dt="2026-08-01T10:45:51.988" v="68"/>
          <ac:spMkLst>
            <pc:docMk/>
            <pc:sldMk cId="1024293718" sldId="298"/>
            <ac:spMk id="5" creationId="{F2047F46-D385-9374-8148-06D40E2C463B}"/>
          </ac:spMkLst>
        </pc:spChg>
      </pc:sldChg>
      <pc:sldChg chg="delSp">
        <pc:chgData name="Helen Boocock" userId="S::helen.boocock@accf.org.au::49ff436f-38b0-47fa-8180-b726093d6544" providerId="AD" clId="Web-{EE385482-0E95-2EE0-B135-CBD1A2E6D7A0}" dt="2026-08-01T10:41:01.635" v="2"/>
        <pc:sldMkLst>
          <pc:docMk/>
          <pc:sldMk cId="0" sldId="299"/>
        </pc:sldMkLst>
        <pc:spChg chg="del">
          <ac:chgData name="Helen Boocock" userId="S::helen.boocock@accf.org.au::49ff436f-38b0-47fa-8180-b726093d6544" providerId="AD" clId="Web-{EE385482-0E95-2EE0-B135-CBD1A2E6D7A0}" dt="2026-08-01T10:41:01.635" v="2"/>
          <ac:spMkLst>
            <pc:docMk/>
            <pc:sldMk cId="0" sldId="299"/>
            <ac:spMk id="5" creationId="{00000000-0000-0000-0000-000000000000}"/>
          </ac:spMkLst>
        </pc:spChg>
      </pc:sldChg>
      <pc:sldChg chg="delSp">
        <pc:chgData name="Helen Boocock" userId="S::helen.boocock@accf.org.au::49ff436f-38b0-47fa-8180-b726093d6544" providerId="AD" clId="Web-{EE385482-0E95-2EE0-B135-CBD1A2E6D7A0}" dt="2026-08-01T10:44:08.809" v="26"/>
        <pc:sldMkLst>
          <pc:docMk/>
          <pc:sldMk cId="0" sldId="300"/>
        </pc:sldMkLst>
        <pc:spChg chg="del">
          <ac:chgData name="Helen Boocock" userId="S::helen.boocock@accf.org.au::49ff436f-38b0-47fa-8180-b726093d6544" providerId="AD" clId="Web-{EE385482-0E95-2EE0-B135-CBD1A2E6D7A0}" dt="2026-08-01T10:44:08.809" v="26"/>
          <ac:spMkLst>
            <pc:docMk/>
            <pc:sldMk cId="0" sldId="300"/>
            <ac:spMk id="5" creationId="{00000000-0000-0000-0000-000000000000}"/>
          </ac:spMkLst>
        </pc:spChg>
        <pc:spChg chg="del">
          <ac:chgData name="Helen Boocock" userId="S::helen.boocock@accf.org.au::49ff436f-38b0-47fa-8180-b726093d6544" providerId="AD" clId="Web-{EE385482-0E95-2EE0-B135-CBD1A2E6D7A0}" dt="2026-08-01T10:44:07.934" v="25"/>
          <ac:spMkLst>
            <pc:docMk/>
            <pc:sldMk cId="0" sldId="300"/>
            <ac:spMk id="6" creationId="{00000000-0000-0000-0000-000000000000}"/>
          </ac:spMkLst>
        </pc:spChg>
      </pc:sldChg>
      <pc:sldChg chg="delSp">
        <pc:chgData name="Helen Boocock" userId="S::helen.boocock@accf.org.au::49ff436f-38b0-47fa-8180-b726093d6544" providerId="AD" clId="Web-{EE385482-0E95-2EE0-B135-CBD1A2E6D7A0}" dt="2026-08-01T10:41:10.338" v="4"/>
        <pc:sldMkLst>
          <pc:docMk/>
          <pc:sldMk cId="0" sldId="301"/>
        </pc:sldMkLst>
        <pc:spChg chg="del">
          <ac:chgData name="Helen Boocock" userId="S::helen.boocock@accf.org.au::49ff436f-38b0-47fa-8180-b726093d6544" providerId="AD" clId="Web-{EE385482-0E95-2EE0-B135-CBD1A2E6D7A0}" dt="2026-08-01T10:41:10.338" v="4"/>
          <ac:spMkLst>
            <pc:docMk/>
            <pc:sldMk cId="0" sldId="301"/>
            <ac:spMk id="14" creationId="{54972872-3429-2A9F-9D49-6F39329446F9}"/>
          </ac:spMkLst>
        </pc:spChg>
      </pc:sldChg>
      <pc:sldChg chg="delSp">
        <pc:chgData name="Helen Boocock" userId="S::helen.boocock@accf.org.au::49ff436f-38b0-47fa-8180-b726093d6544" providerId="AD" clId="Web-{EE385482-0E95-2EE0-B135-CBD1A2E6D7A0}" dt="2026-08-01T10:41:20.041" v="7"/>
        <pc:sldMkLst>
          <pc:docMk/>
          <pc:sldMk cId="0" sldId="302"/>
        </pc:sldMkLst>
        <pc:spChg chg="del">
          <ac:chgData name="Helen Boocock" userId="S::helen.boocock@accf.org.au::49ff436f-38b0-47fa-8180-b726093d6544" providerId="AD" clId="Web-{EE385482-0E95-2EE0-B135-CBD1A2E6D7A0}" dt="2026-08-01T10:41:20.041" v="7"/>
          <ac:spMkLst>
            <pc:docMk/>
            <pc:sldMk cId="0" sldId="302"/>
            <ac:spMk id="5" creationId="{00000000-0000-0000-0000-000000000000}"/>
          </ac:spMkLst>
        </pc:spChg>
        <pc:spChg chg="del">
          <ac:chgData name="Helen Boocock" userId="S::helen.boocock@accf.org.au::49ff436f-38b0-47fa-8180-b726093d6544" providerId="AD" clId="Web-{EE385482-0E95-2EE0-B135-CBD1A2E6D7A0}" dt="2026-08-01T10:41:18.385" v="6"/>
          <ac:spMkLst>
            <pc:docMk/>
            <pc:sldMk cId="0" sldId="302"/>
            <ac:spMk id="6" creationId="{00000000-0000-0000-0000-000000000000}"/>
          </ac:spMkLst>
        </pc:spChg>
        <pc:spChg chg="del">
          <ac:chgData name="Helen Boocock" userId="S::helen.boocock@accf.org.au::49ff436f-38b0-47fa-8180-b726093d6544" providerId="AD" clId="Web-{EE385482-0E95-2EE0-B135-CBD1A2E6D7A0}" dt="2026-08-01T10:41:15.963" v="5"/>
          <ac:spMkLst>
            <pc:docMk/>
            <pc:sldMk cId="0" sldId="302"/>
            <ac:spMk id="7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87648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[Sources]
- Background image derived from the user-provided ACCF PowerPoint deck uploaded in this conversation.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[Sources]
- Background image derived from the user-provided ACCF PowerPoint deck uploaded in this conversation.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A37223-03DA-566A-551D-322756B0DE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175D9DA-304E-3937-3682-BE574BC96F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AB148DE-603B-75FB-36FA-B2BAA1C894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[Sources]
- Background image derived from the user-provided ACCF PowerPoint deck uploaded in this conversation.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EB9949-A370-BC04-663B-C8F3EAFC02C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9941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268809-56D4-D9B5-6397-23E1C769B4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4139247-7C02-BEB1-8D14-A07E901956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61C35F8-C35F-1F4A-83B5-C28AC63C4E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[Sources]
- Background image derived from the user-provided ACCF PowerPoint deck uploaded in this conversation.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0B9588-A1FB-909B-B077-5F8FBBFA9AF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1325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Background image derived from the user-provided ACCF PowerPoint deck uploaded in this conversation.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[Sources]
- Background image derived from the user-provided ACCF PowerPoint deck uploaded in this conversation.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[Sources]
- Background image derived from the user-provided ACCF PowerPoint deck uploaded in this conversation.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[Sources]
- Background image derived from the user-provided ACCF PowerPoint deck uploaded in this conversation.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[Sources]
- Background image derived from the user-provided ACCF PowerPoint deck uploaded in this conversation.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[Sources]
- Background image derived from the user-provided ACCF PowerPoint deck uploaded in this conversation.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[Sources]
- Background image derived from the user-provided ACCF PowerPoint deck uploaded in this conversation.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[Sources]
- Background image derived from the user-provided ACCF PowerPoint deck uploaded in this conversation.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[Sources]
- Background image derived from the user-provided ACCF PowerPoint deck uploaded in this conversation.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[Sources]
- Background image derived from the user-provided ACCF PowerPoint deck uploaded in this conversation.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[Sources]
- Background image derived from the user-provided ACCF PowerPoint deck uploaded in this conversation.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[Sources]
- Background image derived from the user-provided ACCF PowerPoint deck uploaded in this conversation.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[Sources]
- Background image derived from the user-provided ACCF PowerPoint deck uploaded in this conversation.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[Sources]
- Background image derived from the user-provided ACCF PowerPoint deck uploaded in this conversation.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[Sources]
- Background image derived from the user-provided ACCF PowerPoint deck uploaded in this conversation.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[Sources]
- Background image derived from the user-provided ACCF PowerPoint deck uploaded in this conversation.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[Sources]
- Background image derived from the user-provided ACCF PowerPoint deck uploaded in this conversation.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[Sources]
- Background image derived from the user-provided ACCF PowerPoint deck uploaded in this conversation.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[Sources]
- Background image derived from the user-provided ACCF PowerPoint deck uploaded in this conversation.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[Sources]
- Background image derived from the user-provided ACCF PowerPoint deck uploaded in this conversation.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[Sources]
- Discussion prompts derived from the user-provided hidden discussion slide in the uploaded ACCF deck.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[Sources]
- Background image derived from the user-provided ACCF PowerPoint deck uploaded in this conversation.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35695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[Sources]
- Background image derived from the user-provided ACCF PowerPoint deck uploaded in this conversation.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[Sources]
- Background image derived from the user-provided ACCF PowerPoint deck uploaded in this conversation.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0C098A-998D-BCB7-29CC-63CF0CAA3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8CF2BDA-336B-A61C-90AA-A1497685F2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72B4C10-3459-540B-C173-25671AE6D9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[Sources]
- Background image derived from the user-provided ACCF PowerPoint deck uploaded in this conversation.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669B87-9C34-AD42-4A95-8ECA548F95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31046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0D2E5D-E35E-4474-91B9-31FB0B44F9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04D65C8-41A3-893C-BC7D-1EA56CA271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DC6DE65-990F-3C98-EBCE-5F5991C336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[Sources]
- Background image derived from the user-provided ACCF PowerPoint deck uploaded in this conversation.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71990B-EF36-C753-0921-5F587634B9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16432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[Sources]
- Background image derived from the user-provided ACCF PowerPoint deck uploaded in this conversation.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Background image derived from the user-provided ACCF PowerPoint deck uploaded in this conversation.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Background image derived from the user-provided ACCF PowerPoint deck uploaded in this conversation.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Background image derived from the user-provided ACCF PowerPoint deck uploaded in this conversation.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Background image derived from the user-provided ACCF PowerPoint deck uploaded in this conversation.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[Sources]
- Background image derived from the user-provided ACCF PowerPoint deck uploaded in this conversation.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9446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[Sources]
- Background image derived from the user-provided ACCF PowerPoint deck uploaded in this conversation.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slide" Target="slide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slide" Target="slide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slide" Target="slide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hpvvaccine.org.au/resources#section-1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youtube.com/watch?v=ALy8tGmVmTk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slide" Target="slide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slide" Target="slide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ccf2026_pdfpng/slide-0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" y="-180716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3026663" y="5586984"/>
            <a:ext cx="3291943" cy="438912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 lIns="91440" tIns="45720" rIns="91440" bIns="45720" anchor="t"/>
          <a:lstStyle/>
          <a:p>
            <a:pPr algn="ctr"/>
            <a:endParaRPr lang="en-US" sz="2400" b="1" dirty="0">
              <a:solidFill>
                <a:srgbClr val="4B2E86"/>
              </a:solidFill>
              <a:cs typeface="Arial"/>
            </a:endParaRPr>
          </a:p>
        </p:txBody>
      </p:sp>
      <p:sp>
        <p:nvSpPr>
          <p:cNvPr id="4" name="Text 1"/>
          <p:cNvSpPr/>
          <p:nvPr/>
        </p:nvSpPr>
        <p:spPr>
          <a:xfrm>
            <a:off x="539496" y="6044184"/>
            <a:ext cx="2487168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endParaRPr lang="en-US" sz="15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D4D6F2F-2D38-3916-990A-5ECEAE9E6C3E}"/>
              </a:ext>
            </a:extLst>
          </p:cNvPr>
          <p:cNvSpPr/>
          <p:nvPr/>
        </p:nvSpPr>
        <p:spPr>
          <a:xfrm>
            <a:off x="539496" y="5242560"/>
            <a:ext cx="1919925" cy="1203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C125766-64AA-E9D8-E620-4924F5486C08}"/>
              </a:ext>
            </a:extLst>
          </p:cNvPr>
          <p:cNvSpPr/>
          <p:nvPr/>
        </p:nvSpPr>
        <p:spPr>
          <a:xfrm>
            <a:off x="307428" y="4020207"/>
            <a:ext cx="9314092" cy="96169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b="1">
                <a:solidFill>
                  <a:schemeClr val="accent1"/>
                </a:solidFill>
              </a:rPr>
              <a:t>The HPV Vaccine - Why It’s Important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2023 Year 7 &amp; 8 Presentation online Why I need the vaccine/slide-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74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264045" y="4212740"/>
            <a:ext cx="3835344" cy="1334454"/>
          </a:xfrm>
          <a:prstGeom prst="roundRect">
            <a:avLst>
              <a:gd name="adj" fmla="val 8571"/>
            </a:avLst>
          </a:prstGeom>
          <a:solidFill>
            <a:schemeClr val="accent2">
              <a:alpha val="92000"/>
            </a:schemeClr>
          </a:solidFill>
          <a:ln w="12700">
            <a:solidFill>
              <a:srgbClr val="4B2E86"/>
            </a:solidFill>
            <a:prstDash val="solid"/>
          </a:ln>
          <a:effectLst>
            <a:outerShdw blurRad="25400" dist="127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r>
              <a:rPr lang="en-US" sz="2000" b="1">
                <a:solidFill>
                  <a:srgbClr val="3D2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Have you heard of the cervix, do you know why its important with respect to the </a:t>
            </a:r>
          </a:p>
          <a:p>
            <a:r>
              <a:rPr lang="en-US" sz="2000" b="1">
                <a:solidFill>
                  <a:srgbClr val="3D2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HPV virus? </a:t>
            </a:r>
            <a:endParaRPr lang="en-AU" sz="2000"/>
          </a:p>
        </p:txBody>
      </p:sp>
      <p:sp>
        <p:nvSpPr>
          <p:cNvPr id="4" name="Text 1"/>
          <p:cNvSpPr/>
          <p:nvPr/>
        </p:nvSpPr>
        <p:spPr>
          <a:xfrm>
            <a:off x="7735824" y="5650992"/>
            <a:ext cx="3822192" cy="4937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1500" b="1">
                <a:solidFill>
                  <a:srgbClr val="3D2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500"/>
          </a:p>
        </p:txBody>
      </p:sp>
      <p:sp>
        <p:nvSpPr>
          <p:cNvPr id="6" name="Text 3"/>
          <p:cNvSpPr/>
          <p:nvPr/>
        </p:nvSpPr>
        <p:spPr>
          <a:xfrm>
            <a:off x="10287000" y="6308263"/>
            <a:ext cx="1417320" cy="2765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Continue</a:t>
            </a:r>
            <a:endParaRPr lang="en-US" sz="17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E06182-636D-2585-C2CE-3E164A120E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2023 Year 7 &amp; 8 Presentation online Why I need the vaccine/slide-8.png">
            <a:extLst>
              <a:ext uri="{FF2B5EF4-FFF2-40B4-BE49-F238E27FC236}">
                <a16:creationId xmlns:a16="http://schemas.microsoft.com/office/drawing/2014/main" id="{87B3B21F-6CB9-194C-861D-4C23F49471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74" y="0"/>
            <a:ext cx="12191695" cy="6858000"/>
          </a:xfrm>
          <a:prstGeom prst="rect">
            <a:avLst/>
          </a:prstGeom>
        </p:spPr>
      </p:pic>
      <p:sp>
        <p:nvSpPr>
          <p:cNvPr id="3" name="Shape 0">
            <a:extLst>
              <a:ext uri="{FF2B5EF4-FFF2-40B4-BE49-F238E27FC236}">
                <a16:creationId xmlns:a16="http://schemas.microsoft.com/office/drawing/2014/main" id="{CA1F4BD9-6151-9044-1CCE-35F6F0E19E8C}"/>
              </a:ext>
            </a:extLst>
          </p:cNvPr>
          <p:cNvSpPr/>
          <p:nvPr/>
        </p:nvSpPr>
        <p:spPr>
          <a:xfrm>
            <a:off x="264045" y="4258288"/>
            <a:ext cx="3835344" cy="1123140"/>
          </a:xfrm>
          <a:prstGeom prst="roundRect">
            <a:avLst>
              <a:gd name="adj" fmla="val 8571"/>
            </a:avLst>
          </a:prstGeom>
          <a:solidFill>
            <a:srgbClr val="FFFF00">
              <a:alpha val="92000"/>
            </a:srgbClr>
          </a:solidFill>
          <a:ln w="12700">
            <a:solidFill>
              <a:srgbClr val="4B2E86"/>
            </a:solidFill>
            <a:prstDash val="solid"/>
          </a:ln>
          <a:effectLst>
            <a:outerShdw blurRad="25400" dist="127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r>
              <a:rPr lang="en-US" sz="2000" b="1">
                <a:solidFill>
                  <a:srgbClr val="3D2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It’s important because HPV can cause cancer of the cervix (or cervical cancer). </a:t>
            </a:r>
            <a:endParaRPr lang="en-AU" sz="2000"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768A2934-F91D-7AA7-3038-9220F729DB3A}"/>
              </a:ext>
            </a:extLst>
          </p:cNvPr>
          <p:cNvSpPr/>
          <p:nvPr/>
        </p:nvSpPr>
        <p:spPr>
          <a:xfrm>
            <a:off x="7735824" y="5650992"/>
            <a:ext cx="3822192" cy="4937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1500" b="1">
                <a:solidFill>
                  <a:srgbClr val="3D2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500"/>
          </a:p>
        </p:txBody>
      </p:sp>
    </p:spTree>
    <p:extLst>
      <p:ext uri="{BB962C8B-B14F-4D97-AF65-F5344CB8AC3E}">
        <p14:creationId xmlns:p14="http://schemas.microsoft.com/office/powerpoint/2010/main" val="14406471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AC6096-D1A5-7E10-BBA0-C91BA0DA04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ccf2026_pdfpng/slide-06.png">
            <a:extLst>
              <a:ext uri="{FF2B5EF4-FFF2-40B4-BE49-F238E27FC236}">
                <a16:creationId xmlns:a16="http://schemas.microsoft.com/office/drawing/2014/main" id="{01BA74E1-50B3-2A9D-1C6F-7EB5B9F2AD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5" name="Shape 2">
            <a:hlinkClick r:id="rId4" action="ppaction://hlinksldjump"/>
            <a:extLst>
              <a:ext uri="{FF2B5EF4-FFF2-40B4-BE49-F238E27FC236}">
                <a16:creationId xmlns:a16="http://schemas.microsoft.com/office/drawing/2014/main" id="{8FEF1EAB-2B21-AB8F-9B54-2DF95690F346}"/>
              </a:ext>
            </a:extLst>
          </p:cNvPr>
          <p:cNvSpPr/>
          <p:nvPr/>
        </p:nvSpPr>
        <p:spPr>
          <a:xfrm>
            <a:off x="10195560" y="6254496"/>
            <a:ext cx="1554480" cy="384048"/>
          </a:xfrm>
          <a:prstGeom prst="roundRect">
            <a:avLst>
              <a:gd name="adj" fmla="val 19048"/>
            </a:avLst>
          </a:prstGeom>
          <a:solidFill>
            <a:srgbClr val="4B2E86"/>
          </a:solidFill>
          <a:ln w="12700">
            <a:solidFill>
              <a:srgbClr val="4B2E86"/>
            </a:solidFill>
            <a:prstDash val="solid"/>
          </a:ln>
          <a:effectLst>
            <a:outerShdw blurRad="25400" dist="127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A6E343F8-C0B1-013A-2B23-32EB29934D53}"/>
              </a:ext>
            </a:extLst>
          </p:cNvPr>
          <p:cNvSpPr/>
          <p:nvPr/>
        </p:nvSpPr>
        <p:spPr>
          <a:xfrm>
            <a:off x="10195560" y="6308263"/>
            <a:ext cx="1554480" cy="2765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Continue</a:t>
            </a:r>
            <a:endParaRPr lang="en-US" sz="170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9D9EFEC-0130-2E17-7ABC-57E77E016BF1}"/>
              </a:ext>
            </a:extLst>
          </p:cNvPr>
          <p:cNvSpPr/>
          <p:nvPr/>
        </p:nvSpPr>
        <p:spPr>
          <a:xfrm>
            <a:off x="1277883" y="330690"/>
            <a:ext cx="10184524" cy="1609496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600">
                <a:solidFill>
                  <a:schemeClr val="bg1"/>
                </a:solidFill>
              </a:rPr>
              <a:t>Remember this list of body parts that the HPV virus can affect? </a:t>
            </a:r>
          </a:p>
        </p:txBody>
      </p:sp>
    </p:spTree>
    <p:extLst>
      <p:ext uri="{BB962C8B-B14F-4D97-AF65-F5344CB8AC3E}">
        <p14:creationId xmlns:p14="http://schemas.microsoft.com/office/powerpoint/2010/main" val="30418794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2023 Year 7 &amp; 8 Presentation online Why I need the vaccine/slide-9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649" y="-219456"/>
            <a:ext cx="12191695" cy="68580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187184" y="5605272"/>
            <a:ext cx="4279392" cy="5120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2EB33C3-77B5-1212-4D5A-5A791C579FD9}"/>
              </a:ext>
            </a:extLst>
          </p:cNvPr>
          <p:cNvSpPr/>
          <p:nvPr/>
        </p:nvSpPr>
        <p:spPr>
          <a:xfrm>
            <a:off x="1534160" y="121920"/>
            <a:ext cx="9932416" cy="129032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The HPV virus can cause all these cancers,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and genital warts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14EF34C-09AF-0ECD-A77E-B40E9E881D83}"/>
              </a:ext>
            </a:extLst>
          </p:cNvPr>
          <p:cNvSpPr/>
          <p:nvPr/>
        </p:nvSpPr>
        <p:spPr>
          <a:xfrm>
            <a:off x="8818881" y="1829431"/>
            <a:ext cx="3281470" cy="111955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Genital warts are small lumps that are caused by infections which are not cancerous.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EE56E8A-30F7-E6D1-759F-812B60CC2F41}"/>
              </a:ext>
            </a:extLst>
          </p:cNvPr>
          <p:cNvSpPr/>
          <p:nvPr/>
        </p:nvSpPr>
        <p:spPr>
          <a:xfrm>
            <a:off x="82296" y="5100918"/>
            <a:ext cx="4019107" cy="6776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Vaginal and Vulva cancer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ccf2026_pdfpng/slide-0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" y="-49932"/>
            <a:ext cx="12191695" cy="68580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031736" y="5605272"/>
            <a:ext cx="449884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endParaRPr lang="en-US" sz="1500"/>
          </a:p>
        </p:txBody>
      </p:sp>
      <p:sp>
        <p:nvSpPr>
          <p:cNvPr id="6" name="Text 3"/>
          <p:cNvSpPr/>
          <p:nvPr/>
        </p:nvSpPr>
        <p:spPr>
          <a:xfrm>
            <a:off x="10048126" y="6308263"/>
            <a:ext cx="1701914" cy="2765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17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5626258-6629-9899-206C-03E87B6E81EF}"/>
              </a:ext>
            </a:extLst>
          </p:cNvPr>
          <p:cNvSpPr/>
          <p:nvPr/>
        </p:nvSpPr>
        <p:spPr>
          <a:xfrm>
            <a:off x="6319520" y="1290320"/>
            <a:ext cx="5130800" cy="16764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2800" b="1">
                <a:solidFill>
                  <a:schemeClr val="tx1"/>
                </a:solidFill>
              </a:rPr>
              <a:t>Why are we working hard to prevent cervical cancer?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ccf2026_pdfpng/slide-0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ccf2026_pdfpng/slide-09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3048001" y="5318006"/>
            <a:ext cx="4312918" cy="873303"/>
          </a:xfrm>
          <a:prstGeom prst="roundRect">
            <a:avLst>
              <a:gd name="adj" fmla="val 10909"/>
            </a:avLst>
          </a:prstGeom>
          <a:solidFill>
            <a:schemeClr val="accent2"/>
          </a:solidFill>
          <a:ln w="12700">
            <a:solidFill>
              <a:srgbClr val="4B2E86"/>
            </a:solidFill>
            <a:prstDash val="solid"/>
          </a:ln>
          <a:effectLst>
            <a:outerShdw blurRad="25400" dist="127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4" name="Text 1"/>
          <p:cNvSpPr/>
          <p:nvPr/>
        </p:nvSpPr>
        <p:spPr>
          <a:xfrm>
            <a:off x="3877056" y="5559552"/>
            <a:ext cx="3127248" cy="35661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2200" b="1">
                <a:solidFill>
                  <a:srgbClr val="3D2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do vaccines help our bodies make?</a:t>
            </a:r>
            <a:endParaRPr lang="en-US" sz="2200"/>
          </a:p>
        </p:txBody>
      </p:sp>
      <p:sp>
        <p:nvSpPr>
          <p:cNvPr id="5" name="Shape 2">
            <a:hlinkClick r:id="rId4" action="ppaction://hlinksldjump"/>
          </p:cNvPr>
          <p:cNvSpPr/>
          <p:nvPr/>
        </p:nvSpPr>
        <p:spPr>
          <a:xfrm>
            <a:off x="7360920" y="5468112"/>
            <a:ext cx="1600200" cy="573092"/>
          </a:xfrm>
          <a:prstGeom prst="roundRect">
            <a:avLst>
              <a:gd name="adj" fmla="val 14815"/>
            </a:avLst>
          </a:prstGeom>
          <a:solidFill>
            <a:srgbClr val="4B2E86"/>
          </a:solidFill>
          <a:ln w="12700">
            <a:solidFill>
              <a:srgbClr val="4B2E86"/>
            </a:solidFill>
            <a:prstDash val="solid"/>
          </a:ln>
          <a:effectLst>
            <a:outerShdw blurRad="25400" dist="127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6" name="Text 3"/>
          <p:cNvSpPr/>
          <p:nvPr/>
        </p:nvSpPr>
        <p:spPr>
          <a:xfrm>
            <a:off x="7360920" y="5537241"/>
            <a:ext cx="1600200" cy="35551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Antibodies?</a:t>
            </a:r>
            <a:endParaRPr lang="en-US" sz="2000"/>
          </a:p>
        </p:txBody>
      </p:sp>
      <p:sp>
        <p:nvSpPr>
          <p:cNvPr id="7" name="Shape 4">
            <a:hlinkClick r:id="rId4" action="ppaction://hlinksldjump"/>
          </p:cNvPr>
          <p:cNvSpPr/>
          <p:nvPr/>
        </p:nvSpPr>
        <p:spPr>
          <a:xfrm>
            <a:off x="8961120" y="5468112"/>
            <a:ext cx="1488754" cy="573092"/>
          </a:xfrm>
          <a:prstGeom prst="roundRect">
            <a:avLst>
              <a:gd name="adj" fmla="val 14815"/>
            </a:avLst>
          </a:prstGeom>
          <a:solidFill>
            <a:srgbClr val="FF6247"/>
          </a:solidFill>
          <a:ln w="12700">
            <a:solidFill>
              <a:srgbClr val="FF6247"/>
            </a:solidFill>
            <a:prstDash val="solid"/>
          </a:ln>
          <a:effectLst>
            <a:outerShdw blurRad="25400" dist="127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8" name="Text 5"/>
          <p:cNvSpPr/>
          <p:nvPr/>
        </p:nvSpPr>
        <p:spPr>
          <a:xfrm>
            <a:off x="8758234" y="5559552"/>
            <a:ext cx="1691640" cy="35551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Bones?</a:t>
            </a:r>
            <a:endParaRPr lang="en-US" sz="2000"/>
          </a:p>
        </p:txBody>
      </p:sp>
      <p:sp>
        <p:nvSpPr>
          <p:cNvPr id="9" name="Shape 6">
            <a:hlinkClick r:id="rId4" action="ppaction://hlinksldjump"/>
          </p:cNvPr>
          <p:cNvSpPr/>
          <p:nvPr/>
        </p:nvSpPr>
        <p:spPr>
          <a:xfrm>
            <a:off x="10449874" y="5450765"/>
            <a:ext cx="1741821" cy="573092"/>
          </a:xfrm>
          <a:prstGeom prst="roundRect">
            <a:avLst>
              <a:gd name="adj" fmla="val 14815"/>
            </a:avLst>
          </a:prstGeom>
          <a:solidFill>
            <a:srgbClr val="11A8D8"/>
          </a:solidFill>
          <a:ln w="12700">
            <a:solidFill>
              <a:srgbClr val="11A8D8"/>
            </a:solidFill>
            <a:prstDash val="solid"/>
          </a:ln>
          <a:effectLst>
            <a:outerShdw blurRad="25400" dist="127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10" name="Text 7"/>
          <p:cNvSpPr/>
          <p:nvPr/>
        </p:nvSpPr>
        <p:spPr>
          <a:xfrm>
            <a:off x="10652760" y="5580995"/>
            <a:ext cx="1397314" cy="31176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Muscles</a:t>
            </a:r>
            <a:r>
              <a:rPr lang="en-US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?</a:t>
            </a:r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ccf2026_pdfpng/slide-09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2880360" y="5376672"/>
            <a:ext cx="8869680" cy="749808"/>
          </a:xfrm>
          <a:prstGeom prst="roundRect">
            <a:avLst>
              <a:gd name="adj" fmla="val 7317"/>
            </a:avLst>
          </a:prstGeom>
          <a:solidFill>
            <a:schemeClr val="accent2"/>
          </a:solidFill>
          <a:ln w="12700">
            <a:solidFill>
              <a:srgbClr val="2FA863"/>
            </a:solidFill>
            <a:prstDash val="solid"/>
          </a:ln>
          <a:effectLst>
            <a:outerShdw blurRad="25400" dist="127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4" name="Text 1"/>
          <p:cNvSpPr/>
          <p:nvPr/>
        </p:nvSpPr>
        <p:spPr>
          <a:xfrm>
            <a:off x="3008376" y="5449824"/>
            <a:ext cx="8385048" cy="6035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2400" b="1">
                <a:solidFill>
                  <a:srgbClr val="4B2E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Antibodies - Vaccination helps us build immunity and herd immunity.</a:t>
            </a:r>
            <a:endParaRPr lang="en-US" sz="2400"/>
          </a:p>
        </p:txBody>
      </p:sp>
      <p:sp>
        <p:nvSpPr>
          <p:cNvPr id="5" name="Shape 2">
            <a:hlinkClick r:id="rId4" action="ppaction://hlinksldjump"/>
          </p:cNvPr>
          <p:cNvSpPr/>
          <p:nvPr/>
        </p:nvSpPr>
        <p:spPr>
          <a:xfrm>
            <a:off x="347472" y="6254496"/>
            <a:ext cx="1005840" cy="384048"/>
          </a:xfrm>
          <a:prstGeom prst="roundRect">
            <a:avLst>
              <a:gd name="adj" fmla="val 19048"/>
            </a:avLst>
          </a:prstGeom>
          <a:solidFill>
            <a:srgbClr val="11A8D8"/>
          </a:solidFill>
          <a:ln w="12700">
            <a:solidFill>
              <a:srgbClr val="11A8D8"/>
            </a:solidFill>
            <a:prstDash val="solid"/>
          </a:ln>
          <a:effectLst>
            <a:outerShdw blurRad="25400" dist="127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6" name="Text 3"/>
          <p:cNvSpPr/>
          <p:nvPr/>
        </p:nvSpPr>
        <p:spPr>
          <a:xfrm>
            <a:off x="347472" y="6308263"/>
            <a:ext cx="1005840" cy="2765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Back</a:t>
            </a:r>
            <a:endParaRPr lang="en-US" sz="16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ccf2026_pdfpng/slide-1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031736" y="5605272"/>
            <a:ext cx="449884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endParaRPr lang="en-US" sz="24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ccf2026_pdfpng/slide-1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ccf2026_pdfpng/slide-0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ccf2026_pdfpng/slide-1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" y="-92467"/>
            <a:ext cx="12191695" cy="68580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0195560" y="6308263"/>
            <a:ext cx="1554480" cy="2765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170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1AFB7B9-4856-DE29-0BDB-7E9AB2E102E2}"/>
              </a:ext>
            </a:extLst>
          </p:cNvPr>
          <p:cNvSpPr/>
          <p:nvPr/>
        </p:nvSpPr>
        <p:spPr>
          <a:xfrm>
            <a:off x="5746531" y="370490"/>
            <a:ext cx="1726324" cy="733096"/>
          </a:xfrm>
          <a:prstGeom prst="rect">
            <a:avLst/>
          </a:prstGeom>
          <a:solidFill>
            <a:srgbClr val="4B2A5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2400"/>
              <a:t>FACTS 3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89D8A910-A747-0948-F17B-611189F84C17}"/>
              </a:ext>
            </a:extLst>
          </p:cNvPr>
          <p:cNvSpPr/>
          <p:nvPr/>
        </p:nvSpPr>
        <p:spPr>
          <a:xfrm>
            <a:off x="8304430" y="747198"/>
            <a:ext cx="3261360" cy="1778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60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ADLaM Display" panose="020F0502020204030204" pitchFamily="2" charset="0"/>
                <a:cs typeface="ADLaM Display" panose="020F0502020204030204" pitchFamily="2" charset="0"/>
              </a:rPr>
              <a:t>The HPV vaccine doesn’t contain any of the ‘live’ virus – so the vaccine cannot cause an HPV infection. The vaccine contains a replica of the virus that teaches our bodies to recognise the virus and fight it.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ccf2026_pdfpng/slide-1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8926286" y="3075260"/>
            <a:ext cx="2939143" cy="1812425"/>
          </a:xfrm>
          <a:prstGeom prst="roundRect">
            <a:avLst>
              <a:gd name="adj" fmla="val 10714"/>
            </a:avLst>
          </a:prstGeom>
          <a:solidFill>
            <a:schemeClr val="accent2"/>
          </a:solidFill>
          <a:ln w="12700">
            <a:solidFill>
              <a:srgbClr val="4B2E86"/>
            </a:solidFill>
            <a:prstDash val="solid"/>
          </a:ln>
        </p:spPr>
        <p:txBody>
          <a:bodyPr/>
          <a:lstStyle/>
          <a:p>
            <a:pPr algn="ctr"/>
            <a:r>
              <a:rPr lang="en-US" sz="2400" b="1">
                <a:solidFill>
                  <a:srgbClr val="3D2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These prevention steps work best together with vaccination.</a:t>
            </a:r>
            <a:endParaRPr lang="en-US" sz="2400"/>
          </a:p>
        </p:txBody>
      </p:sp>
      <p:sp>
        <p:nvSpPr>
          <p:cNvPr id="4" name="Text 1"/>
          <p:cNvSpPr/>
          <p:nvPr/>
        </p:nvSpPr>
        <p:spPr>
          <a:xfrm>
            <a:off x="7031736" y="5605272"/>
            <a:ext cx="449884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endParaRPr lang="en-US" sz="15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ccf2026_pdfpng/slide-1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82296"/>
            <a:ext cx="12191695" cy="6858000"/>
          </a:xfrm>
          <a:prstGeom prst="rect">
            <a:avLst/>
          </a:prstGeom>
        </p:spPr>
      </p:pic>
      <p:sp>
        <p:nvSpPr>
          <p:cNvPr id="5" name="Shape 2">
            <a:hlinkClick r:id="rId4" action="ppaction://hlinksldjump"/>
          </p:cNvPr>
          <p:cNvSpPr/>
          <p:nvPr/>
        </p:nvSpPr>
        <p:spPr>
          <a:xfrm>
            <a:off x="5274238" y="6031339"/>
            <a:ext cx="2040961" cy="553848"/>
          </a:xfrm>
          <a:prstGeom prst="roundRect">
            <a:avLst>
              <a:gd name="adj" fmla="val 19048"/>
            </a:avLst>
          </a:prstGeom>
          <a:solidFill>
            <a:srgbClr val="4B2E86"/>
          </a:solidFill>
          <a:ln w="12700">
            <a:solidFill>
              <a:srgbClr val="4B2E86"/>
            </a:solidFill>
            <a:prstDash val="solid"/>
          </a:ln>
          <a:effectLst>
            <a:outerShdw blurRad="25400" dist="127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pPr algn="ctr"/>
            <a:r>
              <a:rPr lang="en-US" sz="24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Continue</a:t>
            </a:r>
            <a:endParaRPr lang="en-US" sz="2400"/>
          </a:p>
        </p:txBody>
      </p:sp>
      <p:sp>
        <p:nvSpPr>
          <p:cNvPr id="6" name="Text 3"/>
          <p:cNvSpPr/>
          <p:nvPr/>
        </p:nvSpPr>
        <p:spPr>
          <a:xfrm>
            <a:off x="10195560" y="6308263"/>
            <a:ext cx="1554480" cy="2765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17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ccf2026_pdfpng/slide-1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7512668" y="4164321"/>
            <a:ext cx="4498848" cy="805769"/>
          </a:xfrm>
          <a:prstGeom prst="roundRect">
            <a:avLst>
              <a:gd name="adj" fmla="val 10714"/>
            </a:avLst>
          </a:prstGeom>
          <a:solidFill>
            <a:schemeClr val="accent2"/>
          </a:solidFill>
          <a:ln w="12700">
            <a:solidFill>
              <a:srgbClr val="4B2E86"/>
            </a:solidFill>
            <a:prstDash val="solid"/>
          </a:ln>
        </p:spPr>
        <p:txBody>
          <a:bodyPr/>
          <a:lstStyle/>
          <a:p>
            <a:pPr algn="ctr"/>
            <a:r>
              <a:rPr lang="en-US" sz="2000" b="1">
                <a:solidFill>
                  <a:srgbClr val="3D2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smoking increases cancer risk and weakens immune defense.</a:t>
            </a:r>
            <a:endParaRPr lang="en-US" sz="2000"/>
          </a:p>
        </p:txBody>
      </p:sp>
      <p:sp>
        <p:nvSpPr>
          <p:cNvPr id="4" name="Text 1"/>
          <p:cNvSpPr/>
          <p:nvPr/>
        </p:nvSpPr>
        <p:spPr>
          <a:xfrm>
            <a:off x="7031736" y="5605272"/>
            <a:ext cx="449884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endParaRPr lang="en-US" sz="1500"/>
          </a:p>
        </p:txBody>
      </p:sp>
      <p:sp>
        <p:nvSpPr>
          <p:cNvPr id="6" name="Text 3"/>
          <p:cNvSpPr/>
          <p:nvPr/>
        </p:nvSpPr>
        <p:spPr>
          <a:xfrm>
            <a:off x="10195560" y="6308263"/>
            <a:ext cx="1554480" cy="2765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170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ccf2026_pdfpng/slide-1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" y="0"/>
            <a:ext cx="12191695" cy="68580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8199425" y="6169935"/>
            <a:ext cx="1554480" cy="2765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170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D4A4607-FAB1-080E-5D83-71C3C68B2CD4}"/>
              </a:ext>
            </a:extLst>
          </p:cNvPr>
          <p:cNvSpPr/>
          <p:nvPr/>
        </p:nvSpPr>
        <p:spPr>
          <a:xfrm>
            <a:off x="305" y="1087120"/>
            <a:ext cx="3749040" cy="1351280"/>
          </a:xfrm>
          <a:prstGeom prst="rect">
            <a:avLst/>
          </a:prstGeom>
          <a:solidFill>
            <a:srgbClr val="FF66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2000"/>
              <a:t>If you become sexually active, </a:t>
            </a:r>
            <a:r>
              <a:rPr lang="en-AU" sz="2000" b="1"/>
              <a:t>practising safe sex </a:t>
            </a:r>
            <a:r>
              <a:rPr lang="en-AU" sz="2000"/>
              <a:t>will keep you healthier. 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ccf2026_pdfpng/slide-1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031736" y="5605272"/>
            <a:ext cx="449884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endParaRPr lang="en-US" sz="1500"/>
          </a:p>
        </p:txBody>
      </p:sp>
      <p:sp>
        <p:nvSpPr>
          <p:cNvPr id="6" name="Text 3"/>
          <p:cNvSpPr/>
          <p:nvPr/>
        </p:nvSpPr>
        <p:spPr>
          <a:xfrm>
            <a:off x="8641080" y="6035040"/>
            <a:ext cx="1554480" cy="2765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170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2023 Year 7 &amp; 8 Presentation online Why I need the vaccine/slide-1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2536166" y="5806440"/>
            <a:ext cx="6863866" cy="1051560"/>
          </a:xfrm>
          <a:prstGeom prst="roundRect">
            <a:avLst>
              <a:gd name="adj" fmla="val 10345"/>
            </a:avLst>
          </a:prstGeom>
          <a:solidFill>
            <a:schemeClr val="accent2"/>
          </a:solidFill>
          <a:ln w="12700">
            <a:solidFill>
              <a:srgbClr val="4B2E86"/>
            </a:solidFill>
            <a:prstDash val="solid"/>
          </a:ln>
          <a:effectLst>
            <a:outerShdw blurRad="25400" dist="127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Text 1"/>
          <p:cNvSpPr/>
          <p:nvPr/>
        </p:nvSpPr>
        <p:spPr>
          <a:xfrm>
            <a:off x="2791968" y="6200730"/>
            <a:ext cx="6559144" cy="20007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r>
              <a:rPr lang="en-AU" sz="2000" b="1">
                <a:solidFill>
                  <a:srgbClr val="0F1E64"/>
                </a:solidFill>
                <a:latin typeface="FocoBold"/>
              </a:rPr>
              <a:t>Click on ‘HPV vaccination for teenagers’ in the following link:</a:t>
            </a:r>
          </a:p>
          <a:p>
            <a:r>
              <a:rPr lang="en-AU" sz="2000">
                <a:hlinkClick r:id="rId4"/>
              </a:rPr>
              <a:t>HPV vaccine resources - HPV Vaccine - Cancer Council</a:t>
            </a:r>
            <a:endParaRPr lang="en-US" sz="2000">
              <a:solidFill>
                <a:prstClr val="black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ccf2026_pdfpng/slide-19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74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320040" y="1965960"/>
            <a:ext cx="11475720" cy="4526280"/>
          </a:xfrm>
          <a:prstGeom prst="rect">
            <a:avLst/>
          </a:prstGeom>
          <a:solidFill>
            <a:schemeClr val="bg1"/>
          </a:solidFill>
          <a:ln w="12700">
            <a:solidFill>
              <a:srgbClr val="F1F1F1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4" name="Shape 1"/>
          <p:cNvSpPr/>
          <p:nvPr/>
        </p:nvSpPr>
        <p:spPr>
          <a:xfrm>
            <a:off x="868680" y="2331720"/>
            <a:ext cx="6400800" cy="475488"/>
          </a:xfrm>
          <a:prstGeom prst="roundRect">
            <a:avLst>
              <a:gd name="adj" fmla="val 11538"/>
            </a:avLst>
          </a:prstGeom>
          <a:solidFill>
            <a:srgbClr val="FFFFFF"/>
          </a:solidFill>
          <a:ln w="12700">
            <a:solidFill>
              <a:srgbClr val="4B2E86"/>
            </a:solidFill>
            <a:prstDash val="solid"/>
          </a:ln>
          <a:effectLst>
            <a:outerShdw blurRad="25400" dist="127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5" name="Text 2"/>
          <p:cNvSpPr/>
          <p:nvPr/>
        </p:nvSpPr>
        <p:spPr>
          <a:xfrm>
            <a:off x="996696" y="2404872"/>
            <a:ext cx="6144768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l">
              <a:buNone/>
            </a:pPr>
            <a:r>
              <a:rPr lang="en-US" sz="1800" b="1">
                <a:solidFill>
                  <a:srgbClr val="3D2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1) HPV is transmitted through air particles.</a:t>
            </a:r>
            <a:endParaRPr lang="en-US" sz="1800"/>
          </a:p>
        </p:txBody>
      </p:sp>
      <p:sp>
        <p:nvSpPr>
          <p:cNvPr id="6" name="Shape 3">
            <a:hlinkClick r:id="rId4" action="ppaction://hlinksldjump"/>
          </p:cNvPr>
          <p:cNvSpPr/>
          <p:nvPr/>
        </p:nvSpPr>
        <p:spPr>
          <a:xfrm>
            <a:off x="7635240" y="2340864"/>
            <a:ext cx="1234440" cy="420624"/>
          </a:xfrm>
          <a:prstGeom prst="roundRect">
            <a:avLst>
              <a:gd name="adj" fmla="val 17391"/>
            </a:avLst>
          </a:prstGeom>
          <a:solidFill>
            <a:srgbClr val="FF6247"/>
          </a:solidFill>
          <a:ln w="12700">
            <a:solidFill>
              <a:srgbClr val="FF6247"/>
            </a:solidFill>
            <a:prstDash val="solid"/>
          </a:ln>
          <a:effectLst>
            <a:outerShdw blurRad="25400" dist="127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7" name="Text 4"/>
          <p:cNvSpPr/>
          <p:nvPr/>
        </p:nvSpPr>
        <p:spPr>
          <a:xfrm>
            <a:off x="7635240" y="2399751"/>
            <a:ext cx="1234440" cy="30284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True</a:t>
            </a:r>
            <a:endParaRPr lang="en-US" sz="1800"/>
          </a:p>
        </p:txBody>
      </p:sp>
      <p:sp>
        <p:nvSpPr>
          <p:cNvPr id="8" name="Shape 5">
            <a:hlinkClick r:id="rId4" action="ppaction://hlinksldjump"/>
          </p:cNvPr>
          <p:cNvSpPr/>
          <p:nvPr/>
        </p:nvSpPr>
        <p:spPr>
          <a:xfrm>
            <a:off x="9052560" y="2340864"/>
            <a:ext cx="1325880" cy="420624"/>
          </a:xfrm>
          <a:prstGeom prst="roundRect">
            <a:avLst>
              <a:gd name="adj" fmla="val 17391"/>
            </a:avLst>
          </a:prstGeom>
          <a:solidFill>
            <a:srgbClr val="11A8D8"/>
          </a:solidFill>
          <a:ln w="12700">
            <a:solidFill>
              <a:srgbClr val="11A8D8"/>
            </a:solidFill>
            <a:prstDash val="solid"/>
          </a:ln>
          <a:effectLst>
            <a:outerShdw blurRad="25400" dist="127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9" name="Text 6"/>
          <p:cNvSpPr/>
          <p:nvPr/>
        </p:nvSpPr>
        <p:spPr>
          <a:xfrm>
            <a:off x="9052560" y="2399751"/>
            <a:ext cx="1325880" cy="30284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False</a:t>
            </a:r>
            <a:endParaRPr lang="en-US" sz="1800"/>
          </a:p>
        </p:txBody>
      </p:sp>
      <p:sp>
        <p:nvSpPr>
          <p:cNvPr id="10" name="Shape 7"/>
          <p:cNvSpPr/>
          <p:nvPr/>
        </p:nvSpPr>
        <p:spPr>
          <a:xfrm>
            <a:off x="868680" y="3401568"/>
            <a:ext cx="6492240" cy="475488"/>
          </a:xfrm>
          <a:prstGeom prst="roundRect">
            <a:avLst>
              <a:gd name="adj" fmla="val 11538"/>
            </a:avLst>
          </a:prstGeom>
          <a:solidFill>
            <a:srgbClr val="FFFFFF"/>
          </a:solidFill>
          <a:ln w="12700">
            <a:solidFill>
              <a:srgbClr val="4B2E86"/>
            </a:solidFill>
            <a:prstDash val="solid"/>
          </a:ln>
          <a:effectLst>
            <a:outerShdw blurRad="25400" dist="127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11" name="Text 8"/>
          <p:cNvSpPr/>
          <p:nvPr/>
        </p:nvSpPr>
        <p:spPr>
          <a:xfrm>
            <a:off x="996696" y="3474720"/>
            <a:ext cx="6236208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l">
              <a:buNone/>
            </a:pPr>
            <a:r>
              <a:rPr lang="en-US" sz="1800" b="1">
                <a:solidFill>
                  <a:srgbClr val="3D2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2) Everyone needs to be vaccinated against HPV.</a:t>
            </a:r>
            <a:endParaRPr lang="en-US" sz="1800"/>
          </a:p>
        </p:txBody>
      </p:sp>
      <p:sp>
        <p:nvSpPr>
          <p:cNvPr id="12" name="Shape 9">
            <a:hlinkClick r:id="rId4" action="ppaction://hlinksldjump"/>
          </p:cNvPr>
          <p:cNvSpPr/>
          <p:nvPr/>
        </p:nvSpPr>
        <p:spPr>
          <a:xfrm>
            <a:off x="7635240" y="3410712"/>
            <a:ext cx="1234440" cy="420624"/>
          </a:xfrm>
          <a:prstGeom prst="roundRect">
            <a:avLst>
              <a:gd name="adj" fmla="val 17391"/>
            </a:avLst>
          </a:prstGeom>
          <a:solidFill>
            <a:srgbClr val="11A8D8"/>
          </a:solidFill>
          <a:ln w="12700">
            <a:solidFill>
              <a:srgbClr val="11A8D8"/>
            </a:solidFill>
            <a:prstDash val="solid"/>
          </a:ln>
          <a:effectLst>
            <a:outerShdw blurRad="25400" dist="127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13" name="Text 10"/>
          <p:cNvSpPr/>
          <p:nvPr/>
        </p:nvSpPr>
        <p:spPr>
          <a:xfrm>
            <a:off x="7635240" y="3469599"/>
            <a:ext cx="1234440" cy="30284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True</a:t>
            </a:r>
            <a:endParaRPr lang="en-US" sz="1800"/>
          </a:p>
        </p:txBody>
      </p:sp>
      <p:sp>
        <p:nvSpPr>
          <p:cNvPr id="14" name="Shape 11">
            <a:hlinkClick r:id="rId4" action="ppaction://hlinksldjump"/>
          </p:cNvPr>
          <p:cNvSpPr/>
          <p:nvPr/>
        </p:nvSpPr>
        <p:spPr>
          <a:xfrm>
            <a:off x="9052560" y="3410712"/>
            <a:ext cx="1325880" cy="420624"/>
          </a:xfrm>
          <a:prstGeom prst="roundRect">
            <a:avLst>
              <a:gd name="adj" fmla="val 17391"/>
            </a:avLst>
          </a:prstGeom>
          <a:solidFill>
            <a:srgbClr val="FF6247"/>
          </a:solidFill>
          <a:ln w="12700">
            <a:solidFill>
              <a:srgbClr val="FF6247"/>
            </a:solidFill>
            <a:prstDash val="solid"/>
          </a:ln>
          <a:effectLst>
            <a:outerShdw blurRad="25400" dist="127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15" name="Text 12"/>
          <p:cNvSpPr/>
          <p:nvPr/>
        </p:nvSpPr>
        <p:spPr>
          <a:xfrm>
            <a:off x="9052560" y="3469599"/>
            <a:ext cx="1325880" cy="30284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False</a:t>
            </a:r>
            <a:endParaRPr lang="en-US" sz="1800"/>
          </a:p>
        </p:txBody>
      </p:sp>
      <p:sp>
        <p:nvSpPr>
          <p:cNvPr id="16" name="Shape 13"/>
          <p:cNvSpPr/>
          <p:nvPr/>
        </p:nvSpPr>
        <p:spPr>
          <a:xfrm>
            <a:off x="868680" y="4462272"/>
            <a:ext cx="6217920" cy="475488"/>
          </a:xfrm>
          <a:prstGeom prst="roundRect">
            <a:avLst>
              <a:gd name="adj" fmla="val 11538"/>
            </a:avLst>
          </a:prstGeom>
          <a:solidFill>
            <a:srgbClr val="FFFFFF"/>
          </a:solidFill>
          <a:ln w="12700">
            <a:solidFill>
              <a:srgbClr val="4B2E86"/>
            </a:solidFill>
            <a:prstDash val="solid"/>
          </a:ln>
          <a:effectLst>
            <a:outerShdw blurRad="25400" dist="127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17" name="Text 14"/>
          <p:cNvSpPr/>
          <p:nvPr/>
        </p:nvSpPr>
        <p:spPr>
          <a:xfrm>
            <a:off x="996696" y="4535424"/>
            <a:ext cx="5961888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l">
              <a:buNone/>
            </a:pPr>
            <a:r>
              <a:rPr lang="en-US" sz="1700" b="1">
                <a:solidFill>
                  <a:srgbClr val="3D2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3) When most people in a community are protected, this is called…</a:t>
            </a:r>
            <a:endParaRPr lang="en-US" sz="1700"/>
          </a:p>
        </p:txBody>
      </p:sp>
      <p:sp>
        <p:nvSpPr>
          <p:cNvPr id="18" name="Shape 15">
            <a:hlinkClick r:id="rId4" action="ppaction://hlinksldjump"/>
          </p:cNvPr>
          <p:cNvSpPr/>
          <p:nvPr/>
        </p:nvSpPr>
        <p:spPr>
          <a:xfrm>
            <a:off x="7315200" y="4471416"/>
            <a:ext cx="1783080" cy="420624"/>
          </a:xfrm>
          <a:prstGeom prst="roundRect">
            <a:avLst>
              <a:gd name="adj" fmla="val 17391"/>
            </a:avLst>
          </a:prstGeom>
          <a:solidFill>
            <a:srgbClr val="FF6247"/>
          </a:solidFill>
          <a:ln w="12700">
            <a:solidFill>
              <a:srgbClr val="FF6247"/>
            </a:solidFill>
            <a:prstDash val="solid"/>
          </a:ln>
          <a:effectLst>
            <a:outerShdw blurRad="25400" dist="127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19" name="Text 16"/>
          <p:cNvSpPr/>
          <p:nvPr/>
        </p:nvSpPr>
        <p:spPr>
          <a:xfrm>
            <a:off x="7315200" y="4530303"/>
            <a:ext cx="1783080" cy="30284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Heart immunity</a:t>
            </a:r>
            <a:endParaRPr lang="en-US" sz="1500"/>
          </a:p>
        </p:txBody>
      </p:sp>
      <p:sp>
        <p:nvSpPr>
          <p:cNvPr id="20" name="Shape 17">
            <a:hlinkClick r:id="rId4" action="ppaction://hlinksldjump"/>
          </p:cNvPr>
          <p:cNvSpPr/>
          <p:nvPr/>
        </p:nvSpPr>
        <p:spPr>
          <a:xfrm>
            <a:off x="9281160" y="4471416"/>
            <a:ext cx="1783080" cy="420624"/>
          </a:xfrm>
          <a:prstGeom prst="roundRect">
            <a:avLst>
              <a:gd name="adj" fmla="val 17391"/>
            </a:avLst>
          </a:prstGeom>
          <a:solidFill>
            <a:srgbClr val="11A8D8"/>
          </a:solidFill>
          <a:ln w="12700">
            <a:solidFill>
              <a:srgbClr val="11A8D8"/>
            </a:solidFill>
            <a:prstDash val="solid"/>
          </a:ln>
          <a:effectLst>
            <a:outerShdw blurRad="25400" dist="127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21" name="Text 18"/>
          <p:cNvSpPr/>
          <p:nvPr/>
        </p:nvSpPr>
        <p:spPr>
          <a:xfrm>
            <a:off x="9281160" y="4530303"/>
            <a:ext cx="1783080" cy="30284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Herd immunity</a:t>
            </a:r>
            <a:endParaRPr lang="en-US" sz="1500"/>
          </a:p>
        </p:txBody>
      </p:sp>
      <p:sp>
        <p:nvSpPr>
          <p:cNvPr id="22" name="Shape 19"/>
          <p:cNvSpPr/>
          <p:nvPr/>
        </p:nvSpPr>
        <p:spPr>
          <a:xfrm>
            <a:off x="6637106" y="5414344"/>
            <a:ext cx="4610014" cy="638984"/>
          </a:xfrm>
          <a:prstGeom prst="roundRect">
            <a:avLst>
              <a:gd name="adj" fmla="val 11538"/>
            </a:avLst>
          </a:prstGeom>
          <a:solidFill>
            <a:schemeClr val="accent2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23" name="Text 20"/>
          <p:cNvSpPr/>
          <p:nvPr/>
        </p:nvSpPr>
        <p:spPr>
          <a:xfrm>
            <a:off x="6958584" y="5554980"/>
            <a:ext cx="4123944" cy="4297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2000" b="1">
                <a:solidFill>
                  <a:srgbClr val="4B2E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Click an answer to reveal the correct responses.</a:t>
            </a:r>
            <a:endParaRPr lang="en-US" sz="200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ccf2026_pdfpng/slide-19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" y="-4418"/>
            <a:ext cx="12191695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BBA16736-93B5-27AB-EF08-5BFE6EC45BD3}"/>
              </a:ext>
            </a:extLst>
          </p:cNvPr>
          <p:cNvSpPr/>
          <p:nvPr/>
        </p:nvSpPr>
        <p:spPr>
          <a:xfrm>
            <a:off x="3799840" y="1310640"/>
            <a:ext cx="4429760" cy="78232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/>
              <a:t>Here’s the answers…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2023 Year 7 &amp; 8 Presentation online Why I need the vaccine/slide-1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82880" y="1783080"/>
            <a:ext cx="12009120" cy="5074920"/>
          </a:xfrm>
          <a:prstGeom prst="rect">
            <a:avLst/>
          </a:prstGeom>
          <a:solidFill>
            <a:schemeClr val="bg1"/>
          </a:solidFill>
          <a:ln w="12700">
            <a:solidFill>
              <a:srgbClr val="EFEFEF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4" name="Shape 1"/>
          <p:cNvSpPr/>
          <p:nvPr/>
        </p:nvSpPr>
        <p:spPr>
          <a:xfrm>
            <a:off x="548640" y="1965960"/>
            <a:ext cx="11064240" cy="658368"/>
          </a:xfrm>
          <a:prstGeom prst="roundRect">
            <a:avLst>
              <a:gd name="adj" fmla="val 8333"/>
            </a:avLst>
          </a:prstGeom>
          <a:solidFill>
            <a:srgbClr val="FFFFFF">
              <a:alpha val="92000"/>
            </a:srgbClr>
          </a:solidFill>
          <a:ln w="12700">
            <a:solidFill>
              <a:srgbClr val="4B2E86"/>
            </a:solidFill>
            <a:prstDash val="solid"/>
          </a:ln>
          <a:effectLst>
            <a:outerShdw blurRad="25400" dist="127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5" name="Text 2"/>
          <p:cNvSpPr/>
          <p:nvPr/>
        </p:nvSpPr>
        <p:spPr>
          <a:xfrm>
            <a:off x="694944" y="2039112"/>
            <a:ext cx="10771632" cy="5120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2400" b="1">
                <a:latin typeface="Arial" pitchFamily="34" charset="0"/>
                <a:ea typeface="Arial" pitchFamily="34" charset="-122"/>
                <a:cs typeface="Arial" pitchFamily="34" charset="-120"/>
              </a:rPr>
              <a:t>Which 2 below are NOT ways to reduce the risk of HPV-related cancer?</a:t>
            </a:r>
            <a:endParaRPr lang="en-US" sz="2400"/>
          </a:p>
        </p:txBody>
      </p:sp>
      <p:sp>
        <p:nvSpPr>
          <p:cNvPr id="6" name="Shape 3">
            <a:hlinkClick r:id="rId4" action="ppaction://hlinksldjump"/>
          </p:cNvPr>
          <p:cNvSpPr/>
          <p:nvPr/>
        </p:nvSpPr>
        <p:spPr>
          <a:xfrm>
            <a:off x="1005840" y="2999232"/>
            <a:ext cx="1920240" cy="566928"/>
          </a:xfrm>
          <a:prstGeom prst="roundRect">
            <a:avLst>
              <a:gd name="adj" fmla="val 12903"/>
            </a:avLst>
          </a:prstGeom>
          <a:solidFill>
            <a:srgbClr val="4B2E86"/>
          </a:solidFill>
          <a:ln w="12700">
            <a:solidFill>
              <a:srgbClr val="4B2E86"/>
            </a:solidFill>
            <a:prstDash val="solid"/>
          </a:ln>
          <a:effectLst>
            <a:outerShdw blurRad="25400" dist="127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7" name="Text 4"/>
          <p:cNvSpPr/>
          <p:nvPr/>
        </p:nvSpPr>
        <p:spPr>
          <a:xfrm>
            <a:off x="1005840" y="3078602"/>
            <a:ext cx="1920240" cy="4081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Vaccination</a:t>
            </a:r>
            <a:endParaRPr lang="en-US" sz="1800"/>
          </a:p>
        </p:txBody>
      </p:sp>
      <p:sp>
        <p:nvSpPr>
          <p:cNvPr id="8" name="Shape 5">
            <a:hlinkClick r:id="rId4" action="ppaction://hlinksldjump"/>
          </p:cNvPr>
          <p:cNvSpPr/>
          <p:nvPr/>
        </p:nvSpPr>
        <p:spPr>
          <a:xfrm>
            <a:off x="3749040" y="2999232"/>
            <a:ext cx="1920240" cy="566928"/>
          </a:xfrm>
          <a:prstGeom prst="roundRect">
            <a:avLst>
              <a:gd name="adj" fmla="val 12903"/>
            </a:avLst>
          </a:prstGeom>
          <a:solidFill>
            <a:srgbClr val="4B2E86"/>
          </a:solidFill>
          <a:ln w="12700">
            <a:solidFill>
              <a:srgbClr val="4B2E86"/>
            </a:solidFill>
            <a:prstDash val="solid"/>
          </a:ln>
          <a:effectLst>
            <a:outerShdw blurRad="25400" dist="127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9" name="Text 6"/>
          <p:cNvSpPr/>
          <p:nvPr/>
        </p:nvSpPr>
        <p:spPr>
          <a:xfrm>
            <a:off x="3749040" y="3078602"/>
            <a:ext cx="1920240" cy="4081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Showering</a:t>
            </a:r>
            <a:endParaRPr lang="en-US" sz="1800"/>
          </a:p>
        </p:txBody>
      </p:sp>
      <p:sp>
        <p:nvSpPr>
          <p:cNvPr id="10" name="Shape 7">
            <a:hlinkClick r:id="rId4" action="ppaction://hlinksldjump"/>
          </p:cNvPr>
          <p:cNvSpPr/>
          <p:nvPr/>
        </p:nvSpPr>
        <p:spPr>
          <a:xfrm>
            <a:off x="6492240" y="2999232"/>
            <a:ext cx="1920240" cy="566928"/>
          </a:xfrm>
          <a:prstGeom prst="roundRect">
            <a:avLst>
              <a:gd name="adj" fmla="val 12903"/>
            </a:avLst>
          </a:prstGeom>
          <a:solidFill>
            <a:srgbClr val="4B2E86"/>
          </a:solidFill>
          <a:ln w="12700">
            <a:solidFill>
              <a:srgbClr val="4B2E86"/>
            </a:solidFill>
            <a:prstDash val="solid"/>
          </a:ln>
          <a:effectLst>
            <a:outerShdw blurRad="25400" dist="127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11" name="Text 8"/>
          <p:cNvSpPr/>
          <p:nvPr/>
        </p:nvSpPr>
        <p:spPr>
          <a:xfrm>
            <a:off x="6492240" y="3078602"/>
            <a:ext cx="1920240" cy="4081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Screening</a:t>
            </a:r>
            <a:endParaRPr lang="en-US" sz="1800"/>
          </a:p>
        </p:txBody>
      </p:sp>
      <p:sp>
        <p:nvSpPr>
          <p:cNvPr id="12" name="Shape 9">
            <a:hlinkClick r:id="rId4" action="ppaction://hlinksldjump"/>
          </p:cNvPr>
          <p:cNvSpPr/>
          <p:nvPr/>
        </p:nvSpPr>
        <p:spPr>
          <a:xfrm>
            <a:off x="1005840" y="4590288"/>
            <a:ext cx="1920240" cy="566928"/>
          </a:xfrm>
          <a:prstGeom prst="roundRect">
            <a:avLst>
              <a:gd name="adj" fmla="val 12903"/>
            </a:avLst>
          </a:prstGeom>
          <a:solidFill>
            <a:srgbClr val="4B2E86"/>
          </a:solidFill>
          <a:ln w="12700">
            <a:solidFill>
              <a:srgbClr val="4B2E86"/>
            </a:solidFill>
            <a:prstDash val="solid"/>
          </a:ln>
          <a:effectLst>
            <a:outerShdw blurRad="25400" dist="127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13" name="Text 10"/>
          <p:cNvSpPr/>
          <p:nvPr/>
        </p:nvSpPr>
        <p:spPr>
          <a:xfrm>
            <a:off x="1005840" y="4669658"/>
            <a:ext cx="1920240" cy="4081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Safe sex</a:t>
            </a:r>
            <a:endParaRPr lang="en-US" sz="1800"/>
          </a:p>
        </p:txBody>
      </p:sp>
      <p:sp>
        <p:nvSpPr>
          <p:cNvPr id="14" name="Shape 11">
            <a:hlinkClick r:id="rId4" action="ppaction://hlinksldjump"/>
          </p:cNvPr>
          <p:cNvSpPr/>
          <p:nvPr/>
        </p:nvSpPr>
        <p:spPr>
          <a:xfrm>
            <a:off x="3749039" y="4590288"/>
            <a:ext cx="1950721" cy="566928"/>
          </a:xfrm>
          <a:prstGeom prst="roundRect">
            <a:avLst>
              <a:gd name="adj" fmla="val 12903"/>
            </a:avLst>
          </a:prstGeom>
          <a:solidFill>
            <a:srgbClr val="4B2E86"/>
          </a:solidFill>
          <a:ln w="12700">
            <a:solidFill>
              <a:srgbClr val="4B2E86"/>
            </a:solidFill>
            <a:prstDash val="solid"/>
          </a:ln>
          <a:effectLst>
            <a:outerShdw blurRad="25400" dist="127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15" name="Text 12"/>
          <p:cNvSpPr/>
          <p:nvPr/>
        </p:nvSpPr>
        <p:spPr>
          <a:xfrm>
            <a:off x="3749040" y="4669658"/>
            <a:ext cx="1920240" cy="4081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Smoke-free</a:t>
            </a:r>
            <a:endParaRPr lang="en-US" sz="1800"/>
          </a:p>
        </p:txBody>
      </p:sp>
      <p:sp>
        <p:nvSpPr>
          <p:cNvPr id="16" name="Shape 13">
            <a:hlinkClick r:id="rId4" action="ppaction://hlinksldjump"/>
          </p:cNvPr>
          <p:cNvSpPr/>
          <p:nvPr/>
        </p:nvSpPr>
        <p:spPr>
          <a:xfrm>
            <a:off x="6492240" y="4590288"/>
            <a:ext cx="1920240" cy="566928"/>
          </a:xfrm>
          <a:prstGeom prst="roundRect">
            <a:avLst>
              <a:gd name="adj" fmla="val 12903"/>
            </a:avLst>
          </a:prstGeom>
          <a:solidFill>
            <a:srgbClr val="4B2E86"/>
          </a:solidFill>
          <a:ln w="12700">
            <a:solidFill>
              <a:srgbClr val="4B2E86"/>
            </a:solidFill>
            <a:prstDash val="solid"/>
          </a:ln>
          <a:effectLst>
            <a:outerShdw blurRad="25400" dist="127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17" name="Text 14"/>
          <p:cNvSpPr/>
          <p:nvPr/>
        </p:nvSpPr>
        <p:spPr>
          <a:xfrm>
            <a:off x="6492240" y="4669658"/>
            <a:ext cx="1920240" cy="4081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Swimming</a:t>
            </a:r>
            <a:endParaRPr lang="en-US" sz="1800"/>
          </a:p>
        </p:txBody>
      </p:sp>
      <p:sp>
        <p:nvSpPr>
          <p:cNvPr id="18" name="Shape 15"/>
          <p:cNvSpPr/>
          <p:nvPr/>
        </p:nvSpPr>
        <p:spPr>
          <a:xfrm>
            <a:off x="8183880" y="5478080"/>
            <a:ext cx="3794760" cy="1053204"/>
          </a:xfrm>
          <a:prstGeom prst="roundRect">
            <a:avLst>
              <a:gd name="adj" fmla="val 10909"/>
            </a:avLst>
          </a:prstGeom>
          <a:solidFill>
            <a:schemeClr val="accent2">
              <a:alpha val="92000"/>
            </a:schemeClr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9" name="Text 16"/>
          <p:cNvSpPr/>
          <p:nvPr/>
        </p:nvSpPr>
        <p:spPr>
          <a:xfrm>
            <a:off x="8328437" y="5510677"/>
            <a:ext cx="3505645" cy="78931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endParaRPr lang="en-US" sz="1400" b="1">
              <a:solidFill>
                <a:srgbClr val="4B2E86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ctr">
              <a:buNone/>
            </a:pPr>
            <a:r>
              <a:rPr lang="en-US" sz="2000" b="1">
                <a:solidFill>
                  <a:srgbClr val="4B2E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Click on an answer when you’re ready to reveal the two correct choices</a:t>
            </a:r>
            <a:r>
              <a:rPr lang="en-US" sz="1400" b="1">
                <a:solidFill>
                  <a:srgbClr val="4B2E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4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ccf2026_pdfpng/slide-0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" y="0"/>
            <a:ext cx="12191695" cy="68580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0195560" y="6308263"/>
            <a:ext cx="1554480" cy="2765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170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ccf2026_pdfpng/slide-2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6FD11F4-7B3E-9BD7-5EAA-DB4671C57CE8}"/>
              </a:ext>
            </a:extLst>
          </p:cNvPr>
          <p:cNvSpPr/>
          <p:nvPr/>
        </p:nvSpPr>
        <p:spPr>
          <a:xfrm>
            <a:off x="622738" y="1962807"/>
            <a:ext cx="10082048" cy="780393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2400"/>
              <a:t>Showering and swimming – these do not reduce your risk of getting HPV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24128"/>
          </a:xfrm>
          <a:prstGeom prst="rect">
            <a:avLst/>
          </a:prstGeom>
          <a:solidFill>
            <a:srgbClr val="F2A100"/>
          </a:solidFill>
          <a:ln w="12700">
            <a:solidFill>
              <a:srgbClr val="F2A100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3" name="Shape 1"/>
          <p:cNvSpPr/>
          <p:nvPr/>
        </p:nvSpPr>
        <p:spPr>
          <a:xfrm>
            <a:off x="4034536" y="69230"/>
            <a:ext cx="4119880" cy="768096"/>
          </a:xfrm>
          <a:prstGeom prst="roundRect">
            <a:avLst>
              <a:gd name="adj" fmla="val 14286"/>
            </a:avLst>
          </a:prstGeom>
          <a:solidFill>
            <a:srgbClr val="4B2E86"/>
          </a:solidFill>
          <a:ln w="12700">
            <a:solidFill>
              <a:srgbClr val="4B2E86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4" name="Text 2"/>
          <p:cNvSpPr/>
          <p:nvPr/>
        </p:nvSpPr>
        <p:spPr>
          <a:xfrm>
            <a:off x="4160520" y="305958"/>
            <a:ext cx="3867912" cy="2841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Team challenge</a:t>
            </a:r>
            <a:endParaRPr lang="en-US" sz="3200"/>
          </a:p>
        </p:txBody>
      </p:sp>
      <p:sp>
        <p:nvSpPr>
          <p:cNvPr id="5" name="Shape 3"/>
          <p:cNvSpPr/>
          <p:nvPr/>
        </p:nvSpPr>
        <p:spPr>
          <a:xfrm>
            <a:off x="914400" y="1234440"/>
            <a:ext cx="10332720" cy="658368"/>
          </a:xfrm>
          <a:prstGeom prst="roundRect">
            <a:avLst>
              <a:gd name="adj" fmla="val 8333"/>
            </a:avLst>
          </a:prstGeom>
          <a:solidFill>
            <a:srgbClr val="FFFFFF">
              <a:alpha val="92000"/>
            </a:srgbClr>
          </a:solidFill>
          <a:ln w="12700">
            <a:solidFill>
              <a:srgbClr val="4B2E86"/>
            </a:solidFill>
            <a:prstDash val="solid"/>
          </a:ln>
          <a:effectLst>
            <a:outerShdw blurRad="25400" dist="127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6" name="Text 4"/>
          <p:cNvSpPr/>
          <p:nvPr/>
        </p:nvSpPr>
        <p:spPr>
          <a:xfrm>
            <a:off x="1060704" y="1307592"/>
            <a:ext cx="10040112" cy="5120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1800" b="1">
                <a:solidFill>
                  <a:srgbClr val="3D2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 with a partner or small group. Choose one question and be ready to share your best answer.</a:t>
            </a:r>
            <a:endParaRPr lang="en-US" sz="1800"/>
          </a:p>
        </p:txBody>
      </p:sp>
      <p:sp>
        <p:nvSpPr>
          <p:cNvPr id="7" name="Shape 5"/>
          <p:cNvSpPr/>
          <p:nvPr/>
        </p:nvSpPr>
        <p:spPr>
          <a:xfrm>
            <a:off x="822960" y="2194560"/>
            <a:ext cx="4754880" cy="1234440"/>
          </a:xfrm>
          <a:prstGeom prst="roundRect">
            <a:avLst>
              <a:gd name="adj" fmla="val 4444"/>
            </a:avLst>
          </a:prstGeom>
          <a:solidFill>
            <a:srgbClr val="FFFFFF">
              <a:alpha val="92000"/>
            </a:srgbClr>
          </a:solidFill>
          <a:ln w="12700">
            <a:solidFill>
              <a:srgbClr val="4B2E86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8" name="Text 6"/>
          <p:cNvSpPr/>
          <p:nvPr/>
        </p:nvSpPr>
        <p:spPr>
          <a:xfrm>
            <a:off x="969264" y="2267712"/>
            <a:ext cx="4462272" cy="10881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1700" b="1">
                <a:solidFill>
                  <a:srgbClr val="3D2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are the 3 most important points people need to know about HPV?</a:t>
            </a:r>
            <a:endParaRPr lang="en-US" sz="1700"/>
          </a:p>
        </p:txBody>
      </p:sp>
      <p:sp>
        <p:nvSpPr>
          <p:cNvPr id="9" name="Shape 7"/>
          <p:cNvSpPr/>
          <p:nvPr/>
        </p:nvSpPr>
        <p:spPr>
          <a:xfrm>
            <a:off x="6172200" y="2194560"/>
            <a:ext cx="4754880" cy="1234440"/>
          </a:xfrm>
          <a:prstGeom prst="roundRect">
            <a:avLst>
              <a:gd name="adj" fmla="val 4444"/>
            </a:avLst>
          </a:prstGeom>
          <a:solidFill>
            <a:srgbClr val="FFFFFF">
              <a:alpha val="92000"/>
            </a:srgbClr>
          </a:solidFill>
          <a:ln w="12700">
            <a:solidFill>
              <a:srgbClr val="4B2E86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0" name="Text 8"/>
          <p:cNvSpPr/>
          <p:nvPr/>
        </p:nvSpPr>
        <p:spPr>
          <a:xfrm>
            <a:off x="6318504" y="2267712"/>
            <a:ext cx="4462272" cy="10881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1700" b="1">
                <a:solidFill>
                  <a:srgbClr val="3D2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can you convince someone that the HPV vaccine is important?</a:t>
            </a:r>
            <a:endParaRPr lang="en-US" sz="1700"/>
          </a:p>
        </p:txBody>
      </p:sp>
      <p:sp>
        <p:nvSpPr>
          <p:cNvPr id="11" name="Shape 9"/>
          <p:cNvSpPr/>
          <p:nvPr/>
        </p:nvSpPr>
        <p:spPr>
          <a:xfrm>
            <a:off x="822960" y="4023360"/>
            <a:ext cx="4754880" cy="1234440"/>
          </a:xfrm>
          <a:prstGeom prst="roundRect">
            <a:avLst>
              <a:gd name="adj" fmla="val 4444"/>
            </a:avLst>
          </a:prstGeom>
          <a:solidFill>
            <a:srgbClr val="FFFFFF">
              <a:alpha val="92000"/>
            </a:srgbClr>
          </a:solidFill>
          <a:ln w="12700">
            <a:solidFill>
              <a:srgbClr val="4B2E86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2" name="Text 10"/>
          <p:cNvSpPr/>
          <p:nvPr/>
        </p:nvSpPr>
        <p:spPr>
          <a:xfrm>
            <a:off x="969264" y="4096512"/>
            <a:ext cx="4462272" cy="10881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1700" b="1">
                <a:solidFill>
                  <a:srgbClr val="3D2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does vaccination help to develop herd immunity?</a:t>
            </a:r>
            <a:endParaRPr lang="en-US" sz="1700"/>
          </a:p>
        </p:txBody>
      </p:sp>
      <p:sp>
        <p:nvSpPr>
          <p:cNvPr id="13" name="Shape 11"/>
          <p:cNvSpPr/>
          <p:nvPr/>
        </p:nvSpPr>
        <p:spPr>
          <a:xfrm>
            <a:off x="6172200" y="4023360"/>
            <a:ext cx="4754880" cy="1234440"/>
          </a:xfrm>
          <a:prstGeom prst="roundRect">
            <a:avLst>
              <a:gd name="adj" fmla="val 4444"/>
            </a:avLst>
          </a:prstGeom>
          <a:solidFill>
            <a:srgbClr val="FFFFFF">
              <a:alpha val="92000"/>
            </a:srgbClr>
          </a:solidFill>
          <a:ln w="12700">
            <a:solidFill>
              <a:srgbClr val="4B2E86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4" name="Text 12"/>
          <p:cNvSpPr/>
          <p:nvPr/>
        </p:nvSpPr>
        <p:spPr>
          <a:xfrm>
            <a:off x="6318504" y="4096512"/>
            <a:ext cx="4462272" cy="10881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1700" b="1">
                <a:solidFill>
                  <a:srgbClr val="3D2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are the 3 most important points you have learnt today to tell your parents?</a:t>
            </a:r>
            <a:endParaRPr lang="en-US" sz="1700"/>
          </a:p>
        </p:txBody>
      </p:sp>
      <p:sp>
        <p:nvSpPr>
          <p:cNvPr id="15" name="Shape 13"/>
          <p:cNvSpPr/>
          <p:nvPr/>
        </p:nvSpPr>
        <p:spPr>
          <a:xfrm>
            <a:off x="2926080" y="5897880"/>
            <a:ext cx="6355080" cy="457200"/>
          </a:xfrm>
          <a:prstGeom prst="roundRect">
            <a:avLst>
              <a:gd name="adj" fmla="val 12000"/>
            </a:avLst>
          </a:prstGeom>
          <a:solidFill>
            <a:srgbClr val="4B2E86">
              <a:alpha val="92000"/>
            </a:srgbClr>
          </a:solidFill>
          <a:ln w="12700">
            <a:solidFill>
              <a:srgbClr val="4B2E86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6" name="Text 14"/>
          <p:cNvSpPr/>
          <p:nvPr/>
        </p:nvSpPr>
        <p:spPr>
          <a:xfrm>
            <a:off x="3072384" y="5971032"/>
            <a:ext cx="6062472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is not just one perfect answer — focus on the key ideas.</a:t>
            </a:r>
            <a:endParaRPr lang="en-US" sz="1600"/>
          </a:p>
        </p:txBody>
      </p:sp>
      <p:sp>
        <p:nvSpPr>
          <p:cNvPr id="18" name="Text 16"/>
          <p:cNvSpPr/>
          <p:nvPr/>
        </p:nvSpPr>
        <p:spPr>
          <a:xfrm>
            <a:off x="10287000" y="6308263"/>
            <a:ext cx="1417320" cy="2765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Continue</a:t>
            </a:r>
            <a:endParaRPr lang="en-US" sz="170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ccf2026_pdfpng/slide-1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" y="0"/>
            <a:ext cx="12191695" cy="68580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0195560" y="6308263"/>
            <a:ext cx="1554480" cy="2765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170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7E6FF15-F63F-FB8C-55C3-03F9E8316006}"/>
              </a:ext>
            </a:extLst>
          </p:cNvPr>
          <p:cNvSpPr/>
          <p:nvPr/>
        </p:nvSpPr>
        <p:spPr>
          <a:xfrm>
            <a:off x="6262777" y="3364302"/>
            <a:ext cx="4977442" cy="92302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Getting your human papillomavirus (HPV) vaccination at school — what to expect - YouTube</a:t>
            </a:r>
            <a:endParaRPr lang="en-AU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516EF29-5404-28A6-A797-2AA75AB6DB65}"/>
              </a:ext>
            </a:extLst>
          </p:cNvPr>
          <p:cNvSpPr/>
          <p:nvPr/>
        </p:nvSpPr>
        <p:spPr>
          <a:xfrm>
            <a:off x="6262777" y="1521372"/>
            <a:ext cx="4977442" cy="157655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2400"/>
              <a:t>Lets watch a video on what happens on vaccination day. </a:t>
            </a:r>
          </a:p>
        </p:txBody>
      </p:sp>
    </p:spTree>
    <p:extLst>
      <p:ext uri="{BB962C8B-B14F-4D97-AF65-F5344CB8AC3E}">
        <p14:creationId xmlns:p14="http://schemas.microsoft.com/office/powerpoint/2010/main" val="400026984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ccf2026_pdfpng/slide-2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ccf2026_pdfpng/slide-2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0195560" y="6308263"/>
            <a:ext cx="1554480" cy="2765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17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8253EF2-67CE-CE1B-987E-6893AC564A93}"/>
              </a:ext>
            </a:extLst>
          </p:cNvPr>
          <p:cNvSpPr/>
          <p:nvPr/>
        </p:nvSpPr>
        <p:spPr>
          <a:xfrm>
            <a:off x="246888" y="5671475"/>
            <a:ext cx="2103120" cy="91330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8764D0-DADF-5A1A-3CA2-59EDF6E70E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2023 Year 7 &amp; 8 Presentation online Why I need the vaccine/slide-17.png">
            <a:extLst>
              <a:ext uri="{FF2B5EF4-FFF2-40B4-BE49-F238E27FC236}">
                <a16:creationId xmlns:a16="http://schemas.microsoft.com/office/drawing/2014/main" id="{7EA8DCB6-6F23-1985-E845-A84C2B5059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18" y="-273222"/>
            <a:ext cx="12191695" cy="6858000"/>
          </a:xfrm>
          <a:prstGeom prst="rect">
            <a:avLst/>
          </a:prstGeom>
        </p:spPr>
      </p:pic>
      <p:sp>
        <p:nvSpPr>
          <p:cNvPr id="3" name="Shape 0">
            <a:extLst>
              <a:ext uri="{FF2B5EF4-FFF2-40B4-BE49-F238E27FC236}">
                <a16:creationId xmlns:a16="http://schemas.microsoft.com/office/drawing/2014/main" id="{62495AB8-DAD7-9830-6C48-BD2F5193A516}"/>
              </a:ext>
            </a:extLst>
          </p:cNvPr>
          <p:cNvSpPr/>
          <p:nvPr/>
        </p:nvSpPr>
        <p:spPr>
          <a:xfrm>
            <a:off x="539496" y="832104"/>
            <a:ext cx="5212080" cy="3024019"/>
          </a:xfrm>
          <a:prstGeom prst="roundRect">
            <a:avLst>
              <a:gd name="adj" fmla="val 9677"/>
            </a:avLst>
          </a:prstGeom>
          <a:solidFill>
            <a:srgbClr val="FFC000"/>
          </a:solidFill>
          <a:ln w="12700">
            <a:solidFill>
              <a:srgbClr val="4B2E86"/>
            </a:solidFill>
            <a:prstDash val="solid"/>
          </a:ln>
          <a:effectLst>
            <a:outerShdw blurRad="25400" dist="127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r>
              <a:rPr lang="en-AU"/>
              <a:t>Thank you for your time – help us prevent cervical cancer for a healthier Australia and healthier neighbouring countries. </a:t>
            </a:r>
          </a:p>
          <a:p>
            <a:endParaRPr lang="en-AU"/>
          </a:p>
          <a:p>
            <a:endParaRPr lang="en-AU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841871DF-C521-8FCC-5800-E5A575D2F040}"/>
              </a:ext>
            </a:extLst>
          </p:cNvPr>
          <p:cNvSpPr/>
          <p:nvPr/>
        </p:nvSpPr>
        <p:spPr>
          <a:xfrm>
            <a:off x="10287000" y="6308263"/>
            <a:ext cx="1417320" cy="2765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1700"/>
          </a:p>
        </p:txBody>
      </p:sp>
      <p:sp>
        <p:nvSpPr>
          <p:cNvPr id="8" name="Shape 0">
            <a:extLst>
              <a:ext uri="{FF2B5EF4-FFF2-40B4-BE49-F238E27FC236}">
                <a16:creationId xmlns:a16="http://schemas.microsoft.com/office/drawing/2014/main" id="{F9FC7503-A02E-C17E-F81C-6DB556EC96F4}"/>
              </a:ext>
            </a:extLst>
          </p:cNvPr>
          <p:cNvSpPr/>
          <p:nvPr/>
        </p:nvSpPr>
        <p:spPr>
          <a:xfrm>
            <a:off x="539496" y="443404"/>
            <a:ext cx="5212080" cy="3972911"/>
          </a:xfrm>
          <a:prstGeom prst="roundRect">
            <a:avLst>
              <a:gd name="adj" fmla="val 9677"/>
            </a:avLst>
          </a:prstGeom>
          <a:solidFill>
            <a:srgbClr val="FFC000"/>
          </a:solidFill>
          <a:ln w="12700">
            <a:solidFill>
              <a:srgbClr val="4B2E86"/>
            </a:solidFill>
            <a:prstDash val="solid"/>
          </a:ln>
          <a:effectLst>
            <a:outerShdw blurRad="25400" dist="127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AU" sz="2000"/>
          </a:p>
          <a:p>
            <a:r>
              <a:rPr lang="en-AU" sz="2600"/>
              <a:t>Thank you for your time.</a:t>
            </a:r>
          </a:p>
          <a:p>
            <a:endParaRPr lang="en-AU" sz="2600"/>
          </a:p>
          <a:p>
            <a:r>
              <a:rPr lang="en-AU" sz="2600"/>
              <a:t>If you’d like to find out more about HPV, cervical cancer, the HPV vaccination, and what we do at the Australian Cervical Cancer Foundation, scan here for more information. </a:t>
            </a:r>
          </a:p>
          <a:p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CD2B96C-E0E9-0B37-3CB2-5431FD351D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443404"/>
            <a:ext cx="3972911" cy="397291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3CD1C55-60D7-B915-182A-A92F7BA74F30}"/>
              </a:ext>
            </a:extLst>
          </p:cNvPr>
          <p:cNvSpPr/>
          <p:nvPr/>
        </p:nvSpPr>
        <p:spPr>
          <a:xfrm>
            <a:off x="356616" y="5394960"/>
            <a:ext cx="2103120" cy="91330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2429371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8FAA81-0F36-6DA6-23D5-A6E59C5462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2023 Year 7 &amp; 8 Presentation online Why I need the vaccine/slide-17.png">
            <a:extLst>
              <a:ext uri="{FF2B5EF4-FFF2-40B4-BE49-F238E27FC236}">
                <a16:creationId xmlns:a16="http://schemas.microsoft.com/office/drawing/2014/main" id="{000E09C4-BC66-9589-CD0E-E167C20F57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" y="-273222"/>
            <a:ext cx="12191695" cy="6858000"/>
          </a:xfrm>
          <a:prstGeom prst="rect">
            <a:avLst/>
          </a:prstGeom>
        </p:spPr>
      </p:pic>
      <p:sp>
        <p:nvSpPr>
          <p:cNvPr id="3" name="Shape 0">
            <a:extLst>
              <a:ext uri="{FF2B5EF4-FFF2-40B4-BE49-F238E27FC236}">
                <a16:creationId xmlns:a16="http://schemas.microsoft.com/office/drawing/2014/main" id="{BC14B2A1-6BD1-B977-EA29-0FA7478611C4}"/>
              </a:ext>
            </a:extLst>
          </p:cNvPr>
          <p:cNvSpPr/>
          <p:nvPr/>
        </p:nvSpPr>
        <p:spPr>
          <a:xfrm>
            <a:off x="539496" y="832104"/>
            <a:ext cx="5212080" cy="3024019"/>
          </a:xfrm>
          <a:prstGeom prst="roundRect">
            <a:avLst>
              <a:gd name="adj" fmla="val 9677"/>
            </a:avLst>
          </a:prstGeom>
          <a:solidFill>
            <a:srgbClr val="FFC000"/>
          </a:solidFill>
          <a:ln w="12700">
            <a:solidFill>
              <a:srgbClr val="4B2E86"/>
            </a:solidFill>
            <a:prstDash val="solid"/>
          </a:ln>
          <a:effectLst>
            <a:outerShdw blurRad="25400" dist="127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r>
              <a:rPr lang="en-AU"/>
              <a:t>Thank you for your time – help us prevent cervical cancer for a healthier Australia and healthier neighbouring countries. </a:t>
            </a:r>
          </a:p>
          <a:p>
            <a:endParaRPr lang="en-AU"/>
          </a:p>
          <a:p>
            <a:endParaRPr lang="en-AU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90E48E81-F973-85FB-C963-CBA0CF61C63C}"/>
              </a:ext>
            </a:extLst>
          </p:cNvPr>
          <p:cNvSpPr/>
          <p:nvPr/>
        </p:nvSpPr>
        <p:spPr>
          <a:xfrm>
            <a:off x="10287000" y="6308263"/>
            <a:ext cx="1417320" cy="2765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1700"/>
          </a:p>
        </p:txBody>
      </p:sp>
      <p:sp>
        <p:nvSpPr>
          <p:cNvPr id="8" name="Shape 0">
            <a:extLst>
              <a:ext uri="{FF2B5EF4-FFF2-40B4-BE49-F238E27FC236}">
                <a16:creationId xmlns:a16="http://schemas.microsoft.com/office/drawing/2014/main" id="{CDAA0B3E-1935-D255-927E-9292F7A7BFB6}"/>
              </a:ext>
            </a:extLst>
          </p:cNvPr>
          <p:cNvSpPr/>
          <p:nvPr/>
        </p:nvSpPr>
        <p:spPr>
          <a:xfrm>
            <a:off x="539496" y="690880"/>
            <a:ext cx="5212080" cy="3165243"/>
          </a:xfrm>
          <a:prstGeom prst="roundRect">
            <a:avLst>
              <a:gd name="adj" fmla="val 9677"/>
            </a:avLst>
          </a:prstGeom>
          <a:solidFill>
            <a:srgbClr val="FFC000"/>
          </a:solidFill>
          <a:ln w="12700">
            <a:solidFill>
              <a:srgbClr val="4B2E86"/>
            </a:solidFill>
            <a:prstDash val="solid"/>
          </a:ln>
          <a:effectLst>
            <a:outerShdw blurRad="25400" dist="127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r>
              <a:rPr lang="en-AU" sz="2000"/>
              <a:t>The Australian Cervical Cancer Foundation is a charity helping prevent cervical cancer here and overseas. </a:t>
            </a:r>
          </a:p>
          <a:p>
            <a:endParaRPr lang="en-AU" sz="2000"/>
          </a:p>
          <a:p>
            <a:r>
              <a:rPr lang="en-AU" sz="2000"/>
              <a:t>If you’d like to help us with a donation, please scan here – thank you!</a:t>
            </a:r>
          </a:p>
          <a:p>
            <a:endParaRPr lang="en-AU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B0703FB-46E2-3060-5B22-AE146496CF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3166" y="561391"/>
            <a:ext cx="4286250" cy="428625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5261CCC-CEDD-73D1-CF3D-18AB8719538B}"/>
              </a:ext>
            </a:extLst>
          </p:cNvPr>
          <p:cNvSpPr/>
          <p:nvPr/>
        </p:nvSpPr>
        <p:spPr>
          <a:xfrm>
            <a:off x="356616" y="5394960"/>
            <a:ext cx="2103120" cy="91330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2724207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ccf2026_pdfpng/slide-2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B060E92-A64C-4478-46C9-C664E985EA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7643" y="390001"/>
            <a:ext cx="5283910" cy="99736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ccf2026_pdfpng/slide-0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4526280" y="5010912"/>
            <a:ext cx="7360920" cy="1078992"/>
          </a:xfrm>
          <a:prstGeom prst="rect">
            <a:avLst/>
          </a:prstGeom>
          <a:solidFill>
            <a:srgbClr val="F1F1F1"/>
          </a:solidFill>
          <a:ln w="12700">
            <a:solidFill>
              <a:srgbClr val="F1F1F1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Shape 1"/>
          <p:cNvSpPr/>
          <p:nvPr/>
        </p:nvSpPr>
        <p:spPr>
          <a:xfrm>
            <a:off x="6355080" y="3723765"/>
            <a:ext cx="5700463" cy="624670"/>
          </a:xfrm>
          <a:prstGeom prst="roundRect">
            <a:avLst>
              <a:gd name="adj" fmla="val 17647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B2E86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Take your best guess.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ext 2"/>
          <p:cNvSpPr/>
          <p:nvPr/>
        </p:nvSpPr>
        <p:spPr>
          <a:xfrm>
            <a:off x="8441093" y="3470096"/>
            <a:ext cx="3291994" cy="624669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Shape 3">
            <a:hlinkClick r:id="rId4" action="ppaction://hlinksldjump"/>
          </p:cNvPr>
          <p:cNvSpPr/>
          <p:nvPr/>
        </p:nvSpPr>
        <p:spPr>
          <a:xfrm>
            <a:off x="4800600" y="5394960"/>
            <a:ext cx="1325880" cy="457200"/>
          </a:xfrm>
          <a:prstGeom prst="roundRect">
            <a:avLst>
              <a:gd name="adj" fmla="val 16000"/>
            </a:avLst>
          </a:prstGeom>
          <a:solidFill>
            <a:srgbClr val="4B2E86"/>
          </a:solidFill>
          <a:ln w="12700">
            <a:solidFill>
              <a:srgbClr val="4B2E86"/>
            </a:solidFill>
            <a:prstDash val="solid"/>
          </a:ln>
          <a:effectLst>
            <a:outerShdw blurRad="25400" dist="127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Text 4"/>
          <p:cNvSpPr/>
          <p:nvPr/>
        </p:nvSpPr>
        <p:spPr>
          <a:xfrm>
            <a:off x="4800600" y="5458968"/>
            <a:ext cx="1325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20%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Shape 5">
            <a:hlinkClick r:id="rId4" action="ppaction://hlinksldjump"/>
          </p:cNvPr>
          <p:cNvSpPr/>
          <p:nvPr/>
        </p:nvSpPr>
        <p:spPr>
          <a:xfrm>
            <a:off x="6355080" y="5394960"/>
            <a:ext cx="1325880" cy="457200"/>
          </a:xfrm>
          <a:prstGeom prst="roundRect">
            <a:avLst>
              <a:gd name="adj" fmla="val 16000"/>
            </a:avLst>
          </a:prstGeom>
          <a:solidFill>
            <a:srgbClr val="4B2E86"/>
          </a:solidFill>
          <a:ln w="12700">
            <a:solidFill>
              <a:srgbClr val="4B2E86"/>
            </a:solidFill>
            <a:prstDash val="solid"/>
          </a:ln>
          <a:effectLst>
            <a:outerShdw blurRad="25400" dist="127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Text 6"/>
          <p:cNvSpPr/>
          <p:nvPr/>
        </p:nvSpPr>
        <p:spPr>
          <a:xfrm>
            <a:off x="6355080" y="5458968"/>
            <a:ext cx="1325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50%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Shape 7">
            <a:hlinkClick r:id="rId4" action="ppaction://hlinksldjump"/>
          </p:cNvPr>
          <p:cNvSpPr/>
          <p:nvPr/>
        </p:nvSpPr>
        <p:spPr>
          <a:xfrm>
            <a:off x="7909560" y="5394960"/>
            <a:ext cx="1325880" cy="457200"/>
          </a:xfrm>
          <a:prstGeom prst="roundRect">
            <a:avLst>
              <a:gd name="adj" fmla="val 16000"/>
            </a:avLst>
          </a:prstGeom>
          <a:solidFill>
            <a:srgbClr val="4B2E86"/>
          </a:solidFill>
          <a:ln w="12700">
            <a:solidFill>
              <a:srgbClr val="4B2E86"/>
            </a:solidFill>
            <a:prstDash val="solid"/>
          </a:ln>
          <a:effectLst>
            <a:outerShdw blurRad="25400" dist="127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Text 8"/>
          <p:cNvSpPr/>
          <p:nvPr/>
        </p:nvSpPr>
        <p:spPr>
          <a:xfrm>
            <a:off x="7909560" y="5458968"/>
            <a:ext cx="1325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80%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Shape 9">
            <a:hlinkClick r:id="rId4" action="ppaction://hlinksldjump"/>
          </p:cNvPr>
          <p:cNvSpPr/>
          <p:nvPr/>
        </p:nvSpPr>
        <p:spPr>
          <a:xfrm>
            <a:off x="9464040" y="5394960"/>
            <a:ext cx="1645920" cy="457200"/>
          </a:xfrm>
          <a:prstGeom prst="roundRect">
            <a:avLst>
              <a:gd name="adj" fmla="val 16000"/>
            </a:avLst>
          </a:prstGeom>
          <a:solidFill>
            <a:srgbClr val="4B2E86"/>
          </a:solidFill>
          <a:ln w="12700">
            <a:solidFill>
              <a:srgbClr val="4B2E86"/>
            </a:solidFill>
            <a:prstDash val="solid"/>
          </a:ln>
          <a:effectLst>
            <a:outerShdw blurRad="25400" dist="127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9464040" y="5458968"/>
            <a:ext cx="16459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100%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D5E4F46-386A-6835-F1FF-CE1AC1B2123B}"/>
              </a:ext>
            </a:extLst>
          </p:cNvPr>
          <p:cNvSpPr/>
          <p:nvPr/>
        </p:nvSpPr>
        <p:spPr>
          <a:xfrm>
            <a:off x="5426015" y="1213479"/>
            <a:ext cx="5624423" cy="251028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Can you guess what percentage of adults would get an HPV infection in their lifetime before a vaccine was available?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ccf2026_pdfpng/slide-0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4780221" y="4975464"/>
            <a:ext cx="7255939" cy="991353"/>
          </a:xfrm>
          <a:prstGeom prst="roundRect">
            <a:avLst>
              <a:gd name="adj" fmla="val 8333"/>
            </a:avLst>
          </a:prstGeom>
          <a:solidFill>
            <a:srgbClr val="7030A0"/>
          </a:solidFill>
          <a:ln w="12700">
            <a:solidFill>
              <a:srgbClr val="2FA863"/>
            </a:solidFill>
            <a:prstDash val="solid"/>
          </a:ln>
          <a:effectLst>
            <a:outerShdw blurRad="25400" dist="127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Text 1"/>
          <p:cNvSpPr/>
          <p:nvPr/>
        </p:nvSpPr>
        <p:spPr>
          <a:xfrm>
            <a:off x="5114152" y="5215109"/>
            <a:ext cx="6635888" cy="5120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80%! HPV was very common, but prevention still matters today.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Text 5"/>
          <p:cNvSpPr/>
          <p:nvPr/>
        </p:nvSpPr>
        <p:spPr>
          <a:xfrm>
            <a:off x="10195560" y="6308263"/>
            <a:ext cx="1554480" cy="2765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Continue</a:t>
            </a: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7F2995E-27D6-4BC3-E3B3-161516DE8ABC}"/>
              </a:ext>
            </a:extLst>
          </p:cNvPr>
          <p:cNvSpPr/>
          <p:nvPr/>
        </p:nvSpPr>
        <p:spPr>
          <a:xfrm>
            <a:off x="5426015" y="1316835"/>
            <a:ext cx="5624423" cy="251028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Can you guess what percentage of adults would get an HPV infection in their lifetime before a vaccine was available?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ccf2026_pdfpng/slide-0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4624056" y="5033772"/>
            <a:ext cx="7269480" cy="1143000"/>
          </a:xfrm>
          <a:prstGeom prst="rect">
            <a:avLst/>
          </a:prstGeom>
          <a:solidFill>
            <a:srgbClr val="F1F1F1"/>
          </a:solidFill>
          <a:ln w="12700">
            <a:solidFill>
              <a:srgbClr val="F1F1F1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Text 1"/>
          <p:cNvSpPr/>
          <p:nvPr/>
        </p:nvSpPr>
        <p:spPr>
          <a:xfrm>
            <a:off x="5669280" y="4645151"/>
            <a:ext cx="4512410" cy="2392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B2E86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Yes or No?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Shape 2">
            <a:hlinkClick r:id="rId4" action="ppaction://hlinksldjump"/>
          </p:cNvPr>
          <p:cNvSpPr/>
          <p:nvPr/>
        </p:nvSpPr>
        <p:spPr>
          <a:xfrm>
            <a:off x="5257800" y="5181619"/>
            <a:ext cx="2194560" cy="512064"/>
          </a:xfrm>
          <a:prstGeom prst="roundRect">
            <a:avLst>
              <a:gd name="adj" fmla="val 14286"/>
            </a:avLst>
          </a:prstGeom>
          <a:solidFill>
            <a:srgbClr val="FF6247"/>
          </a:solidFill>
          <a:ln w="12700">
            <a:solidFill>
              <a:srgbClr val="FF6247"/>
            </a:solidFill>
            <a:prstDash val="solid"/>
          </a:ln>
          <a:effectLst>
            <a:outerShdw blurRad="25400" dist="127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Yes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 3"/>
          <p:cNvSpPr/>
          <p:nvPr/>
        </p:nvSpPr>
        <p:spPr>
          <a:xfrm>
            <a:off x="5074920" y="5420929"/>
            <a:ext cx="2194560" cy="36868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Shape 4">
            <a:hlinkClick r:id="rId4" action="ppaction://hlinksldjump"/>
          </p:cNvPr>
          <p:cNvSpPr/>
          <p:nvPr/>
        </p:nvSpPr>
        <p:spPr>
          <a:xfrm>
            <a:off x="8392788" y="5164897"/>
            <a:ext cx="2194560" cy="512064"/>
          </a:xfrm>
          <a:prstGeom prst="roundRect">
            <a:avLst>
              <a:gd name="adj" fmla="val 14286"/>
            </a:avLst>
          </a:prstGeom>
          <a:solidFill>
            <a:srgbClr val="11A8D8"/>
          </a:solidFill>
          <a:ln w="12700">
            <a:solidFill>
              <a:srgbClr val="11A8D8"/>
            </a:solidFill>
            <a:prstDash val="solid"/>
          </a:ln>
          <a:effectLst>
            <a:outerShdw blurRad="25400" dist="127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No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Text 5"/>
          <p:cNvSpPr/>
          <p:nvPr/>
        </p:nvSpPr>
        <p:spPr>
          <a:xfrm>
            <a:off x="7635240" y="5420929"/>
            <a:ext cx="2194560" cy="36868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ccf2026_pdfpng/slide-0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02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4592548" y="4916850"/>
            <a:ext cx="6949440" cy="1297547"/>
          </a:xfrm>
          <a:prstGeom prst="roundRect">
            <a:avLst>
              <a:gd name="adj" fmla="val 6522"/>
            </a:avLst>
          </a:prstGeom>
          <a:solidFill>
            <a:schemeClr val="accent2"/>
          </a:solidFill>
          <a:ln w="12700">
            <a:solidFill>
              <a:srgbClr val="2FA863"/>
            </a:solidFill>
            <a:prstDash val="solid"/>
          </a:ln>
          <a:effectLst>
            <a:outerShdw blurRad="25400" dist="127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Text 1"/>
          <p:cNvSpPr/>
          <p:nvPr/>
        </p:nvSpPr>
        <p:spPr>
          <a:xfrm>
            <a:off x="4720564" y="5209886"/>
            <a:ext cx="6693408" cy="6949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4B2E86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No, most people with HPV do not have symptoms, so they may not know they have it.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ccf2026_pdfpng/slide-0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7380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2023 Year 7 &amp; 8 Presentation online Why I need the vaccine/slide-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" y="10479"/>
            <a:ext cx="12191695" cy="68580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42025" y="3534515"/>
            <a:ext cx="3757363" cy="1469000"/>
          </a:xfrm>
          <a:prstGeom prst="rect">
            <a:avLst/>
          </a:prstGeom>
          <a:solidFill>
            <a:schemeClr val="accent2"/>
          </a:solidFill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b="1">
                <a:solidFill>
                  <a:srgbClr val="3D2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Apart from the penis and testicles, have you heard of these other body parts? </a:t>
            </a:r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C3D4B8809745D478947362C12A7C759" ma:contentTypeVersion="19" ma:contentTypeDescription="Create a new document." ma:contentTypeScope="" ma:versionID="82fbf427f1393cb8a8d3ff21c0ecfcfb">
  <xsd:schema xmlns:xsd="http://www.w3.org/2001/XMLSchema" xmlns:xs="http://www.w3.org/2001/XMLSchema" xmlns:p="http://schemas.microsoft.com/office/2006/metadata/properties" xmlns:ns2="622053ab-708b-4ba9-926c-64000ec66f4e" xmlns:ns3="cbfb15b0-e55c-4799-b8fb-4fa0e3e35dfa" targetNamespace="http://schemas.microsoft.com/office/2006/metadata/properties" ma:root="true" ma:fieldsID="0eef67a42f0325790371dd5be48c6a50" ns2:_="" ns3:_="">
    <xsd:import namespace="622053ab-708b-4ba9-926c-64000ec66f4e"/>
    <xsd:import namespace="cbfb15b0-e55c-4799-b8fb-4fa0e3e35df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2053ab-708b-4ba9-926c-64000ec66f4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ced8799f-ebcf-4758-818e-db8bce59797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bfb15b0-e55c-4799-b8fb-4fa0e3e35dfa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c4354b33-2e28-42d2-bbc1-4a20a96d3a13}" ma:internalName="TaxCatchAll" ma:showField="CatchAllData" ma:web="cbfb15b0-e55c-4799-b8fb-4fa0e3e35df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bfb15b0-e55c-4799-b8fb-4fa0e3e35dfa" xsi:nil="true"/>
    <lcf76f155ced4ddcb4097134ff3c332f xmlns="622053ab-708b-4ba9-926c-64000ec66f4e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AE8CF5C-4297-4BF7-B63A-2C30509FEA2D}">
  <ds:schemaRefs>
    <ds:schemaRef ds:uri="622053ab-708b-4ba9-926c-64000ec66f4e"/>
    <ds:schemaRef ds:uri="cbfb15b0-e55c-4799-b8fb-4fa0e3e35df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F1F48B72-5B8B-47C0-B214-34FD5EBEF9D0}">
  <ds:schemaRefs>
    <ds:schemaRef ds:uri="http://purl.org/dc/dcmitype/"/>
    <ds:schemaRef ds:uri="http://www.w3.org/XML/1998/namespace"/>
    <ds:schemaRef ds:uri="http://schemas.microsoft.com/office/2006/documentManagement/types"/>
    <ds:schemaRef ds:uri="cbfb15b0-e55c-4799-b8fb-4fa0e3e35dfa"/>
    <ds:schemaRef ds:uri="http://purl.org/dc/terms/"/>
    <ds:schemaRef ds:uri="http://schemas.microsoft.com/office/infopath/2007/PartnerControls"/>
    <ds:schemaRef ds:uri="622053ab-708b-4ba9-926c-64000ec66f4e"/>
    <ds:schemaRef ds:uri="http://schemas.openxmlformats.org/package/2006/metadata/core-properties"/>
    <ds:schemaRef ds:uri="http://schemas.microsoft.com/office/2006/metadata/propertie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DE309D43-135C-4479-8906-C920213349E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1410</Words>
  <Application>Microsoft Office PowerPoint</Application>
  <PresentationFormat>Widescreen</PresentationFormat>
  <Paragraphs>156</Paragraphs>
  <Slides>37</Slides>
  <Notes>37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1" baseType="lpstr">
      <vt:lpstr>Aptos</vt:lpstr>
      <vt:lpstr>Arial</vt:lpstr>
      <vt:lpstr>FocoBold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OpenAI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ACCF HPV &amp; Me Interactive Deck</dc:title>
  <dc:subject>Interactive ACCF HPV deck 2026</dc:subject>
  <dc:creator>OpenAI</dc:creator>
  <cp:lastModifiedBy>Helen Boocock</cp:lastModifiedBy>
  <cp:revision>3</cp:revision>
  <dcterms:created xsi:type="dcterms:W3CDTF">2026-04-06T11:34:11Z</dcterms:created>
  <dcterms:modified xsi:type="dcterms:W3CDTF">2026-08-01T10:48:02Z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0x0101001C3D4B8809745D478947362C12A7C759</vt:lpwstr>
  </property>
  <property fmtid="{D5CDD505-2E9C-101B-9397-08002B2CF9AE}" pid="3" name="MediaServiceImageTags">
    <vt:lpwstr/>
  </property>
</Properties>
</file>